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8" r:id="rId3"/>
    <p:sldId id="281" r:id="rId4"/>
    <p:sldId id="288" r:id="rId5"/>
    <p:sldId id="289" r:id="rId6"/>
    <p:sldId id="290" r:id="rId7"/>
    <p:sldId id="304" r:id="rId8"/>
    <p:sldId id="305" r:id="rId9"/>
    <p:sldId id="291" r:id="rId10"/>
    <p:sldId id="306" r:id="rId11"/>
    <p:sldId id="303" r:id="rId12"/>
    <p:sldId id="293" r:id="rId13"/>
    <p:sldId id="294" r:id="rId14"/>
    <p:sldId id="295" r:id="rId15"/>
    <p:sldId id="278" r:id="rId16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  <a:srgbClr val="FFEBF8"/>
    <a:srgbClr val="FFBDC0"/>
    <a:srgbClr val="FFA0AE"/>
    <a:srgbClr val="FF59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E788E47-7010-394E-9937-475F9331B7D6}" v="2" dt="2020-06-29T12:46:07.2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7"/>
  </p:normalViewPr>
  <p:slideViewPr>
    <p:cSldViewPr snapToGrid="0">
      <p:cViewPr varScale="1">
        <p:scale>
          <a:sx n="102" d="100"/>
          <a:sy n="102" d="100"/>
        </p:scale>
        <p:origin x="192" y="3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ond Aalberg" userId="S::trondaal@ntnu.no::e0152c74-65b9-4f26-a6b2-5e1afe67bd14" providerId="AD" clId="Web-{D66BFFA3-6BCE-4FC9-9066-A42F3E876876}"/>
    <pc:docChg chg="modSld">
      <pc:chgData name="Trond Aalberg" userId="S::trondaal@ntnu.no::e0152c74-65b9-4f26-a6b2-5e1afe67bd14" providerId="AD" clId="Web-{D66BFFA3-6BCE-4FC9-9066-A42F3E876876}" dt="2019-10-31T09:28:00.356" v="159" actId="20577"/>
      <pc:docMkLst>
        <pc:docMk/>
      </pc:docMkLst>
      <pc:sldChg chg="modSp">
        <pc:chgData name="Trond Aalberg" userId="S::trondaal@ntnu.no::e0152c74-65b9-4f26-a6b2-5e1afe67bd14" providerId="AD" clId="Web-{D66BFFA3-6BCE-4FC9-9066-A42F3E876876}" dt="2019-10-31T09:27:45.262" v="157" actId="20577"/>
        <pc:sldMkLst>
          <pc:docMk/>
          <pc:sldMk cId="268398737" sldId="278"/>
        </pc:sldMkLst>
        <pc:spChg chg="mod">
          <ac:chgData name="Trond Aalberg" userId="S::trondaal@ntnu.no::e0152c74-65b9-4f26-a6b2-5e1afe67bd14" providerId="AD" clId="Web-{D66BFFA3-6BCE-4FC9-9066-A42F3E876876}" dt="2019-10-31T09:27:45.262" v="157" actId="20577"/>
          <ac:spMkLst>
            <pc:docMk/>
            <pc:sldMk cId="268398737" sldId="278"/>
            <ac:spMk id="3" creationId="{E0BAA359-99EE-EE4B-A0B1-79F45BFEC083}"/>
          </ac:spMkLst>
        </pc:spChg>
      </pc:sldChg>
      <pc:sldChg chg="modSp">
        <pc:chgData name="Trond Aalberg" userId="S::trondaal@ntnu.no::e0152c74-65b9-4f26-a6b2-5e1afe67bd14" providerId="AD" clId="Web-{D66BFFA3-6BCE-4FC9-9066-A42F3E876876}" dt="2019-10-31T08:17:14.969" v="12" actId="20577"/>
        <pc:sldMkLst>
          <pc:docMk/>
          <pc:sldMk cId="2526493378" sldId="288"/>
        </pc:sldMkLst>
        <pc:spChg chg="mod">
          <ac:chgData name="Trond Aalberg" userId="S::trondaal@ntnu.no::e0152c74-65b9-4f26-a6b2-5e1afe67bd14" providerId="AD" clId="Web-{D66BFFA3-6BCE-4FC9-9066-A42F3E876876}" dt="2019-10-31T08:17:14.969" v="12" actId="20577"/>
          <ac:spMkLst>
            <pc:docMk/>
            <pc:sldMk cId="2526493378" sldId="288"/>
            <ac:spMk id="3" creationId="{CB6AA332-DD4D-E643-87F2-C6AB89DB9FDA}"/>
          </ac:spMkLst>
        </pc:spChg>
      </pc:sldChg>
      <pc:sldChg chg="modSp">
        <pc:chgData name="Trond Aalberg" userId="S::trondaal@ntnu.no::e0152c74-65b9-4f26-a6b2-5e1afe67bd14" providerId="AD" clId="Web-{D66BFFA3-6BCE-4FC9-9066-A42F3E876876}" dt="2019-10-31T09:26:28.950" v="100" actId="20577"/>
        <pc:sldMkLst>
          <pc:docMk/>
          <pc:sldMk cId="3304325365" sldId="303"/>
        </pc:sldMkLst>
        <pc:spChg chg="mod">
          <ac:chgData name="Trond Aalberg" userId="S::trondaal@ntnu.no::e0152c74-65b9-4f26-a6b2-5e1afe67bd14" providerId="AD" clId="Web-{D66BFFA3-6BCE-4FC9-9066-A42F3E876876}" dt="2019-10-31T09:26:28.950" v="100" actId="20577"/>
          <ac:spMkLst>
            <pc:docMk/>
            <pc:sldMk cId="3304325365" sldId="303"/>
            <ac:spMk id="8" creationId="{1A64F938-A57F-A741-97B7-1C284D330A23}"/>
          </ac:spMkLst>
        </pc:spChg>
      </pc:sldChg>
    </pc:docChg>
  </pc:docChgLst>
  <pc:docChgLst>
    <pc:chgData name="Trond Aalberg" userId="e0152c74-65b9-4f26-a6b2-5e1afe67bd14" providerId="ADAL" clId="{8BE7FA8C-0428-AB41-A92B-3B13C5DAFBE4}"/>
    <pc:docChg chg="undo custSel addSld delSld modSld sldOrd">
      <pc:chgData name="Trond Aalberg" userId="e0152c74-65b9-4f26-a6b2-5e1afe67bd14" providerId="ADAL" clId="{8BE7FA8C-0428-AB41-A92B-3B13C5DAFBE4}" dt="2019-05-22T12:07:31.338" v="17219" actId="790"/>
      <pc:docMkLst>
        <pc:docMk/>
      </pc:docMkLst>
      <pc:sldChg chg="modSp">
        <pc:chgData name="Trond Aalberg" userId="e0152c74-65b9-4f26-a6b2-5e1afe67bd14" providerId="ADAL" clId="{8BE7FA8C-0428-AB41-A92B-3B13C5DAFBE4}" dt="2019-05-22T12:07:31.338" v="17219" actId="790"/>
        <pc:sldMkLst>
          <pc:docMk/>
          <pc:sldMk cId="3902306296" sldId="256"/>
        </pc:sldMkLst>
        <pc:spChg chg="mod">
          <ac:chgData name="Trond Aalberg" userId="e0152c74-65b9-4f26-a6b2-5e1afe67bd14" providerId="ADAL" clId="{8BE7FA8C-0428-AB41-A92B-3B13C5DAFBE4}" dt="2019-05-22T12:07:31.338" v="17219" actId="790"/>
          <ac:spMkLst>
            <pc:docMk/>
            <pc:sldMk cId="3902306296" sldId="256"/>
            <ac:spMk id="2" creationId="{D5751B04-D16D-0E4A-947C-CE695795BA9B}"/>
          </ac:spMkLst>
        </pc:spChg>
      </pc:sldChg>
      <pc:sldChg chg="modSp modAnim">
        <pc:chgData name="Trond Aalberg" userId="e0152c74-65b9-4f26-a6b2-5e1afe67bd14" providerId="ADAL" clId="{8BE7FA8C-0428-AB41-A92B-3B13C5DAFBE4}" dt="2019-05-22T12:07:31.338" v="17219" actId="790"/>
        <pc:sldMkLst>
          <pc:docMk/>
          <pc:sldMk cId="1098436748" sldId="258"/>
        </pc:sldMkLst>
        <pc:spChg chg="mod">
          <ac:chgData name="Trond Aalberg" userId="e0152c74-65b9-4f26-a6b2-5e1afe67bd14" providerId="ADAL" clId="{8BE7FA8C-0428-AB41-A92B-3B13C5DAFBE4}" dt="2019-05-22T12:07:31.338" v="17219" actId="790"/>
          <ac:spMkLst>
            <pc:docMk/>
            <pc:sldMk cId="1098436748" sldId="258"/>
            <ac:spMk id="2" creationId="{12B3AE34-9E3E-2E41-9B1A-13205A80344C}"/>
          </ac:spMkLst>
        </pc:spChg>
        <pc:spChg chg="mod">
          <ac:chgData name="Trond Aalberg" userId="e0152c74-65b9-4f26-a6b2-5e1afe67bd14" providerId="ADAL" clId="{8BE7FA8C-0428-AB41-A92B-3B13C5DAFBE4}" dt="2019-05-22T12:07:31.338" v="17219" actId="790"/>
          <ac:spMkLst>
            <pc:docMk/>
            <pc:sldMk cId="1098436748" sldId="258"/>
            <ac:spMk id="3" creationId="{8E10D3A6-D9DB-A842-BB30-A3ED6B60C279}"/>
          </ac:spMkLst>
        </pc:spChg>
        <pc:spChg chg="mod">
          <ac:chgData name="Trond Aalberg" userId="e0152c74-65b9-4f26-a6b2-5e1afe67bd14" providerId="ADAL" clId="{8BE7FA8C-0428-AB41-A92B-3B13C5DAFBE4}" dt="2019-03-22T08:13:26.166" v="4187" actId="20577"/>
          <ac:spMkLst>
            <pc:docMk/>
            <pc:sldMk cId="1098436748" sldId="258"/>
            <ac:spMk id="6" creationId="{7B12542A-7AAB-9140-9439-560D898E4104}"/>
          </ac:spMkLst>
        </pc:spChg>
      </pc:sldChg>
      <pc:sldChg chg="modSp">
        <pc:chgData name="Trond Aalberg" userId="e0152c74-65b9-4f26-a6b2-5e1afe67bd14" providerId="ADAL" clId="{8BE7FA8C-0428-AB41-A92B-3B13C5DAFBE4}" dt="2019-05-22T12:07:31.338" v="17219" actId="790"/>
        <pc:sldMkLst>
          <pc:docMk/>
          <pc:sldMk cId="268398737" sldId="278"/>
        </pc:sldMkLst>
        <pc:spChg chg="mod">
          <ac:chgData name="Trond Aalberg" userId="e0152c74-65b9-4f26-a6b2-5e1afe67bd14" providerId="ADAL" clId="{8BE7FA8C-0428-AB41-A92B-3B13C5DAFBE4}" dt="2019-05-22T12:07:31.338" v="17219" actId="790"/>
          <ac:spMkLst>
            <pc:docMk/>
            <pc:sldMk cId="268398737" sldId="278"/>
            <ac:spMk id="2" creationId="{B1DD50F0-0F20-914B-9C84-2C18F5B05D28}"/>
          </ac:spMkLst>
        </pc:spChg>
        <pc:spChg chg="mod">
          <ac:chgData name="Trond Aalberg" userId="e0152c74-65b9-4f26-a6b2-5e1afe67bd14" providerId="ADAL" clId="{8BE7FA8C-0428-AB41-A92B-3B13C5DAFBE4}" dt="2019-05-22T12:07:31.338" v="17219" actId="790"/>
          <ac:spMkLst>
            <pc:docMk/>
            <pc:sldMk cId="268398737" sldId="278"/>
            <ac:spMk id="3" creationId="{E0BAA359-99EE-EE4B-A0B1-79F45BFEC083}"/>
          </ac:spMkLst>
        </pc:spChg>
      </pc:sldChg>
      <pc:sldChg chg="addSp delSp modSp delAnim modAnim modNotesTx">
        <pc:chgData name="Trond Aalberg" userId="e0152c74-65b9-4f26-a6b2-5e1afe67bd14" providerId="ADAL" clId="{8BE7FA8C-0428-AB41-A92B-3B13C5DAFBE4}" dt="2019-05-22T12:07:31.338" v="17219" actId="790"/>
        <pc:sldMkLst>
          <pc:docMk/>
          <pc:sldMk cId="526280026" sldId="281"/>
        </pc:sldMkLst>
        <pc:spChg chg="mod">
          <ac:chgData name="Trond Aalberg" userId="e0152c74-65b9-4f26-a6b2-5e1afe67bd14" providerId="ADAL" clId="{8BE7FA8C-0428-AB41-A92B-3B13C5DAFBE4}" dt="2019-05-22T12:07:31.338" v="17219" actId="790"/>
          <ac:spMkLst>
            <pc:docMk/>
            <pc:sldMk cId="526280026" sldId="281"/>
            <ac:spMk id="2" creationId="{0445893E-2ADA-3748-A2ED-9F5ECFD8645E}"/>
          </ac:spMkLst>
        </pc:spChg>
        <pc:spChg chg="mod">
          <ac:chgData name="Trond Aalberg" userId="e0152c74-65b9-4f26-a6b2-5e1afe67bd14" providerId="ADAL" clId="{8BE7FA8C-0428-AB41-A92B-3B13C5DAFBE4}" dt="2019-05-22T12:07:31.338" v="17219" actId="790"/>
          <ac:spMkLst>
            <pc:docMk/>
            <pc:sldMk cId="526280026" sldId="281"/>
            <ac:spMk id="3" creationId="{13AFD52F-7D85-FF48-811C-76E5D285256E}"/>
          </ac:spMkLst>
        </pc:spChg>
        <pc:spChg chg="add del">
          <ac:chgData name="Trond Aalberg" userId="e0152c74-65b9-4f26-a6b2-5e1afe67bd14" providerId="ADAL" clId="{8BE7FA8C-0428-AB41-A92B-3B13C5DAFBE4}" dt="2019-05-22T08:11:06.409" v="16901"/>
          <ac:spMkLst>
            <pc:docMk/>
            <pc:sldMk cId="526280026" sldId="281"/>
            <ac:spMk id="4" creationId="{59FC7F2C-1F97-544E-93C4-E5345D8759A2}"/>
          </ac:spMkLst>
        </pc:spChg>
        <pc:spChg chg="add del mod">
          <ac:chgData name="Trond Aalberg" userId="e0152c74-65b9-4f26-a6b2-5e1afe67bd14" providerId="ADAL" clId="{8BE7FA8C-0428-AB41-A92B-3B13C5DAFBE4}" dt="2019-05-22T08:21:08.549" v="16909" actId="767"/>
          <ac:spMkLst>
            <pc:docMk/>
            <pc:sldMk cId="526280026" sldId="281"/>
            <ac:spMk id="6" creationId="{D356BA95-B02F-D54D-90EA-9B3CF5F87AA3}"/>
          </ac:spMkLst>
        </pc:spChg>
        <pc:spChg chg="mod">
          <ac:chgData name="Trond Aalberg" userId="e0152c74-65b9-4f26-a6b2-5e1afe67bd14" providerId="ADAL" clId="{8BE7FA8C-0428-AB41-A92B-3B13C5DAFBE4}" dt="2019-05-22T10:51:24.878" v="17062" actId="1076"/>
          <ac:spMkLst>
            <pc:docMk/>
            <pc:sldMk cId="526280026" sldId="281"/>
            <ac:spMk id="15" creationId="{F233A536-CD11-C14F-AC11-0B9D19969BB2}"/>
          </ac:spMkLst>
        </pc:spChg>
        <pc:spChg chg="add mod">
          <ac:chgData name="Trond Aalberg" userId="e0152c74-65b9-4f26-a6b2-5e1afe67bd14" providerId="ADAL" clId="{8BE7FA8C-0428-AB41-A92B-3B13C5DAFBE4}" dt="2019-05-22T08:22:10.418" v="16962" actId="1076"/>
          <ac:spMkLst>
            <pc:docMk/>
            <pc:sldMk cId="526280026" sldId="281"/>
            <ac:spMk id="16" creationId="{4AD23DFB-6AF2-D249-BF27-7C6B94A000F8}"/>
          </ac:spMkLst>
        </pc:spChg>
        <pc:spChg chg="mod">
          <ac:chgData name="Trond Aalberg" userId="e0152c74-65b9-4f26-a6b2-5e1afe67bd14" providerId="ADAL" clId="{8BE7FA8C-0428-AB41-A92B-3B13C5DAFBE4}" dt="2019-05-22T10:50:09.308" v="17048" actId="1076"/>
          <ac:spMkLst>
            <pc:docMk/>
            <pc:sldMk cId="526280026" sldId="281"/>
            <ac:spMk id="17" creationId="{7D3C5282-FA62-7B47-9BF9-D99C94C2453C}"/>
          </ac:spMkLst>
        </pc:spChg>
        <pc:spChg chg="mod">
          <ac:chgData name="Trond Aalberg" userId="e0152c74-65b9-4f26-a6b2-5e1afe67bd14" providerId="ADAL" clId="{8BE7FA8C-0428-AB41-A92B-3B13C5DAFBE4}" dt="2019-05-22T10:52:00.541" v="17067" actId="1076"/>
          <ac:spMkLst>
            <pc:docMk/>
            <pc:sldMk cId="526280026" sldId="281"/>
            <ac:spMk id="18" creationId="{F1FBD914-1231-2B48-B9A0-5C11F5647140}"/>
          </ac:spMkLst>
        </pc:spChg>
        <pc:spChg chg="mod">
          <ac:chgData name="Trond Aalberg" userId="e0152c74-65b9-4f26-a6b2-5e1afe67bd14" providerId="ADAL" clId="{8BE7FA8C-0428-AB41-A92B-3B13C5DAFBE4}" dt="2019-05-22T10:51:58.512" v="17066" actId="1076"/>
          <ac:spMkLst>
            <pc:docMk/>
            <pc:sldMk cId="526280026" sldId="281"/>
            <ac:spMk id="19" creationId="{2622D38D-BCDD-1546-8316-205AF3FC67CC}"/>
          </ac:spMkLst>
        </pc:spChg>
        <pc:spChg chg="add mod">
          <ac:chgData name="Trond Aalberg" userId="e0152c74-65b9-4f26-a6b2-5e1afe67bd14" providerId="ADAL" clId="{8BE7FA8C-0428-AB41-A92B-3B13C5DAFBE4}" dt="2019-05-22T10:51:24.878" v="17062" actId="1076"/>
          <ac:spMkLst>
            <pc:docMk/>
            <pc:sldMk cId="526280026" sldId="281"/>
            <ac:spMk id="20" creationId="{61E6CAB1-6B5A-D44D-A6AF-466613DF6472}"/>
          </ac:spMkLst>
        </pc:spChg>
        <pc:spChg chg="mod">
          <ac:chgData name="Trond Aalberg" userId="e0152c74-65b9-4f26-a6b2-5e1afe67bd14" providerId="ADAL" clId="{8BE7FA8C-0428-AB41-A92B-3B13C5DAFBE4}" dt="2019-05-22T10:51:28.231" v="17063" actId="1076"/>
          <ac:spMkLst>
            <pc:docMk/>
            <pc:sldMk cId="526280026" sldId="281"/>
            <ac:spMk id="29" creationId="{64FC8D16-80AE-A74E-ADEF-1E9EAC423BD3}"/>
          </ac:spMkLst>
        </pc:spChg>
        <pc:spChg chg="mod">
          <ac:chgData name="Trond Aalberg" userId="e0152c74-65b9-4f26-a6b2-5e1afe67bd14" providerId="ADAL" clId="{8BE7FA8C-0428-AB41-A92B-3B13C5DAFBE4}" dt="2019-05-22T10:50:20.843" v="17051" actId="1076"/>
          <ac:spMkLst>
            <pc:docMk/>
            <pc:sldMk cId="526280026" sldId="281"/>
            <ac:spMk id="30" creationId="{3E39699F-6185-B749-BF60-0DD2C26F2FCA}"/>
          </ac:spMkLst>
        </pc:spChg>
        <pc:spChg chg="mod">
          <ac:chgData name="Trond Aalberg" userId="e0152c74-65b9-4f26-a6b2-5e1afe67bd14" providerId="ADAL" clId="{8BE7FA8C-0428-AB41-A92B-3B13C5DAFBE4}" dt="2019-05-22T10:51:36.828" v="17065" actId="1076"/>
          <ac:spMkLst>
            <pc:docMk/>
            <pc:sldMk cId="526280026" sldId="281"/>
            <ac:spMk id="31" creationId="{20840068-96E1-1749-85E6-5F0FEE898025}"/>
          </ac:spMkLst>
        </pc:spChg>
        <pc:spChg chg="del mod">
          <ac:chgData name="Trond Aalberg" userId="e0152c74-65b9-4f26-a6b2-5e1afe67bd14" providerId="ADAL" clId="{8BE7FA8C-0428-AB41-A92B-3B13C5DAFBE4}" dt="2019-05-20T13:43:12.233" v="16595" actId="478"/>
          <ac:spMkLst>
            <pc:docMk/>
            <pc:sldMk cId="526280026" sldId="281"/>
            <ac:spMk id="51" creationId="{21E482C8-D904-0545-9A43-A67459DCA141}"/>
          </ac:spMkLst>
        </pc:spChg>
        <pc:spChg chg="del mod">
          <ac:chgData name="Trond Aalberg" userId="e0152c74-65b9-4f26-a6b2-5e1afe67bd14" providerId="ADAL" clId="{8BE7FA8C-0428-AB41-A92B-3B13C5DAFBE4}" dt="2019-05-20T13:43:12.233" v="16595" actId="478"/>
          <ac:spMkLst>
            <pc:docMk/>
            <pc:sldMk cId="526280026" sldId="281"/>
            <ac:spMk id="56" creationId="{F5805181-6636-8646-9678-8267DD037CC0}"/>
          </ac:spMkLst>
        </pc:spChg>
        <pc:cxnChg chg="mod">
          <ac:chgData name="Trond Aalberg" userId="e0152c74-65b9-4f26-a6b2-5e1afe67bd14" providerId="ADAL" clId="{8BE7FA8C-0428-AB41-A92B-3B13C5DAFBE4}" dt="2019-05-22T10:51:24.878" v="17062" actId="1076"/>
          <ac:cxnSpMkLst>
            <pc:docMk/>
            <pc:sldMk cId="526280026" sldId="281"/>
            <ac:cxnSpMk id="5" creationId="{93DEC4BE-6E95-764D-951F-C651EACCA8E4}"/>
          </ac:cxnSpMkLst>
        </pc:cxnChg>
        <pc:cxnChg chg="mod">
          <ac:chgData name="Trond Aalberg" userId="e0152c74-65b9-4f26-a6b2-5e1afe67bd14" providerId="ADAL" clId="{8BE7FA8C-0428-AB41-A92B-3B13C5DAFBE4}" dt="2019-05-22T10:51:24.878" v="17062" actId="1076"/>
          <ac:cxnSpMkLst>
            <pc:docMk/>
            <pc:sldMk cId="526280026" sldId="281"/>
            <ac:cxnSpMk id="21" creationId="{8FB40AE9-A7F4-3F45-982A-957CE233061E}"/>
          </ac:cxnSpMkLst>
        </pc:cxnChg>
        <pc:cxnChg chg="mod">
          <ac:chgData name="Trond Aalberg" userId="e0152c74-65b9-4f26-a6b2-5e1afe67bd14" providerId="ADAL" clId="{8BE7FA8C-0428-AB41-A92B-3B13C5DAFBE4}" dt="2019-05-22T10:52:00.541" v="17067" actId="1076"/>
          <ac:cxnSpMkLst>
            <pc:docMk/>
            <pc:sldMk cId="526280026" sldId="281"/>
            <ac:cxnSpMk id="25" creationId="{A03CED8C-D4E1-C747-8C08-64D573E225AD}"/>
          </ac:cxnSpMkLst>
        </pc:cxnChg>
        <pc:cxnChg chg="mod">
          <ac:chgData name="Trond Aalberg" userId="e0152c74-65b9-4f26-a6b2-5e1afe67bd14" providerId="ADAL" clId="{8BE7FA8C-0428-AB41-A92B-3B13C5DAFBE4}" dt="2019-05-22T10:52:00.541" v="17067" actId="1076"/>
          <ac:cxnSpMkLst>
            <pc:docMk/>
            <pc:sldMk cId="526280026" sldId="281"/>
            <ac:cxnSpMk id="28" creationId="{71E3F3FC-B775-BD45-A216-9469DB13D8FE}"/>
          </ac:cxnSpMkLst>
        </pc:cxnChg>
        <pc:cxnChg chg="del mod">
          <ac:chgData name="Trond Aalberg" userId="e0152c74-65b9-4f26-a6b2-5e1afe67bd14" providerId="ADAL" clId="{8BE7FA8C-0428-AB41-A92B-3B13C5DAFBE4}" dt="2019-05-20T13:43:12.233" v="16595" actId="478"/>
          <ac:cxnSpMkLst>
            <pc:docMk/>
            <pc:sldMk cId="526280026" sldId="281"/>
            <ac:cxnSpMk id="58" creationId="{64EEDB90-CD48-CD41-B6E3-EF95CDC5E128}"/>
          </ac:cxnSpMkLst>
        </pc:cxnChg>
      </pc:sldChg>
      <pc:sldChg chg="addSp delSp modSp ord delAnim modAnim modNotesTx">
        <pc:chgData name="Trond Aalberg" userId="e0152c74-65b9-4f26-a6b2-5e1afe67bd14" providerId="ADAL" clId="{8BE7FA8C-0428-AB41-A92B-3B13C5DAFBE4}" dt="2019-05-22T12:07:31.338" v="17219" actId="790"/>
        <pc:sldMkLst>
          <pc:docMk/>
          <pc:sldMk cId="2526493378" sldId="288"/>
        </pc:sldMkLst>
        <pc:spChg chg="mod">
          <ac:chgData name="Trond Aalberg" userId="e0152c74-65b9-4f26-a6b2-5e1afe67bd14" providerId="ADAL" clId="{8BE7FA8C-0428-AB41-A92B-3B13C5DAFBE4}" dt="2019-05-22T12:07:31.338" v="17219" actId="790"/>
          <ac:spMkLst>
            <pc:docMk/>
            <pc:sldMk cId="2526493378" sldId="288"/>
            <ac:spMk id="2" creationId="{86F7DE83-F5C3-334F-BC82-B13BE2AB8A4A}"/>
          </ac:spMkLst>
        </pc:spChg>
        <pc:spChg chg="mod">
          <ac:chgData name="Trond Aalberg" userId="e0152c74-65b9-4f26-a6b2-5e1afe67bd14" providerId="ADAL" clId="{8BE7FA8C-0428-AB41-A92B-3B13C5DAFBE4}" dt="2019-05-22T12:07:31.338" v="17219" actId="790"/>
          <ac:spMkLst>
            <pc:docMk/>
            <pc:sldMk cId="2526493378" sldId="288"/>
            <ac:spMk id="3" creationId="{CB6AA332-DD4D-E643-87F2-C6AB89DB9FDA}"/>
          </ac:spMkLst>
        </pc:spChg>
        <pc:spChg chg="add mod">
          <ac:chgData name="Trond Aalberg" userId="e0152c74-65b9-4f26-a6b2-5e1afe67bd14" providerId="ADAL" clId="{8BE7FA8C-0428-AB41-A92B-3B13C5DAFBE4}" dt="2019-05-20T13:55:05.560" v="16649" actId="1076"/>
          <ac:spMkLst>
            <pc:docMk/>
            <pc:sldMk cId="2526493378" sldId="288"/>
            <ac:spMk id="6" creationId="{E44D9DF4-69E9-404F-B182-D062E4801BFE}"/>
          </ac:spMkLst>
        </pc:spChg>
        <pc:spChg chg="add mod">
          <ac:chgData name="Trond Aalberg" userId="e0152c74-65b9-4f26-a6b2-5e1afe67bd14" providerId="ADAL" clId="{8BE7FA8C-0428-AB41-A92B-3B13C5DAFBE4}" dt="2019-05-20T13:55:12.426" v="16651" actId="1076"/>
          <ac:spMkLst>
            <pc:docMk/>
            <pc:sldMk cId="2526493378" sldId="288"/>
            <ac:spMk id="7" creationId="{A7D0AED2-55D5-164C-8D92-15E3B74FA43F}"/>
          </ac:spMkLst>
        </pc:spChg>
        <pc:spChg chg="add del mod">
          <ac:chgData name="Trond Aalberg" userId="e0152c74-65b9-4f26-a6b2-5e1afe67bd14" providerId="ADAL" clId="{8BE7FA8C-0428-AB41-A92B-3B13C5DAFBE4}" dt="2019-05-22T08:41:11.772" v="16968" actId="478"/>
          <ac:spMkLst>
            <pc:docMk/>
            <pc:sldMk cId="2526493378" sldId="288"/>
            <ac:spMk id="9" creationId="{0A801ECC-1E5A-9649-85CE-F5C58C33B035}"/>
          </ac:spMkLst>
        </pc:spChg>
        <pc:spChg chg="add mod">
          <ac:chgData name="Trond Aalberg" userId="e0152c74-65b9-4f26-a6b2-5e1afe67bd14" providerId="ADAL" clId="{8BE7FA8C-0428-AB41-A92B-3B13C5DAFBE4}" dt="2019-05-20T13:55:07.876" v="16650" actId="1076"/>
          <ac:spMkLst>
            <pc:docMk/>
            <pc:sldMk cId="2526493378" sldId="288"/>
            <ac:spMk id="10" creationId="{A24242BC-FAEC-4A41-830B-E6916965D453}"/>
          </ac:spMkLst>
        </pc:spChg>
        <pc:spChg chg="add del mod">
          <ac:chgData name="Trond Aalberg" userId="e0152c74-65b9-4f26-a6b2-5e1afe67bd14" providerId="ADAL" clId="{8BE7FA8C-0428-AB41-A92B-3B13C5DAFBE4}" dt="2019-05-22T08:11:13.841" v="16902"/>
          <ac:spMkLst>
            <pc:docMk/>
            <pc:sldMk cId="2526493378" sldId="288"/>
            <ac:spMk id="11" creationId="{62646EFE-4D40-E141-BE7F-7EE0EB1CD783}"/>
          </ac:spMkLst>
        </pc:spChg>
        <pc:spChg chg="add del mod">
          <ac:chgData name="Trond Aalberg" userId="e0152c74-65b9-4f26-a6b2-5e1afe67bd14" providerId="ADAL" clId="{8BE7FA8C-0428-AB41-A92B-3B13C5DAFBE4}" dt="2019-05-20T13:52:24.872" v="16618" actId="478"/>
          <ac:spMkLst>
            <pc:docMk/>
            <pc:sldMk cId="2526493378" sldId="288"/>
            <ac:spMk id="14" creationId="{45C6A8E9-3DCA-2A44-B2F7-56575DE6A36C}"/>
          </ac:spMkLst>
        </pc:spChg>
        <pc:spChg chg="add mod">
          <ac:chgData name="Trond Aalberg" userId="e0152c74-65b9-4f26-a6b2-5e1afe67bd14" providerId="ADAL" clId="{8BE7FA8C-0428-AB41-A92B-3B13C5DAFBE4}" dt="2019-05-22T08:41:06.695" v="16967" actId="1076"/>
          <ac:spMkLst>
            <pc:docMk/>
            <pc:sldMk cId="2526493378" sldId="288"/>
            <ac:spMk id="15" creationId="{7DB667DA-D68F-034A-BAA6-A96FFB11F170}"/>
          </ac:spMkLst>
        </pc:spChg>
        <pc:spChg chg="add mod">
          <ac:chgData name="Trond Aalberg" userId="e0152c74-65b9-4f26-a6b2-5e1afe67bd14" providerId="ADAL" clId="{8BE7FA8C-0428-AB41-A92B-3B13C5DAFBE4}" dt="2019-05-22T08:41:41.113" v="16974" actId="5793"/>
          <ac:spMkLst>
            <pc:docMk/>
            <pc:sldMk cId="2526493378" sldId="288"/>
            <ac:spMk id="16" creationId="{F7F3FBDA-BFB4-AE40-8707-75AFF2D90916}"/>
          </ac:spMkLst>
        </pc:spChg>
        <pc:cxnChg chg="mod">
          <ac:chgData name="Trond Aalberg" userId="e0152c74-65b9-4f26-a6b2-5e1afe67bd14" providerId="ADAL" clId="{8BE7FA8C-0428-AB41-A92B-3B13C5DAFBE4}" dt="2019-05-20T13:41:01.742" v="16511" actId="692"/>
          <ac:cxnSpMkLst>
            <pc:docMk/>
            <pc:sldMk cId="2526493378" sldId="288"/>
            <ac:cxnSpMk id="5" creationId="{9D7ACEC4-F4AB-3E44-8245-EC87AF896CFD}"/>
          </ac:cxnSpMkLst>
        </pc:cxnChg>
        <pc:cxnChg chg="add mod">
          <ac:chgData name="Trond Aalberg" userId="e0152c74-65b9-4f26-a6b2-5e1afe67bd14" providerId="ADAL" clId="{8BE7FA8C-0428-AB41-A92B-3B13C5DAFBE4}" dt="2019-05-20T13:55:12.426" v="16651" actId="1076"/>
          <ac:cxnSpMkLst>
            <pc:docMk/>
            <pc:sldMk cId="2526493378" sldId="288"/>
            <ac:cxnSpMk id="8" creationId="{174A9154-70E1-F149-8BB5-38593305B3CF}"/>
          </ac:cxnSpMkLst>
        </pc:cxnChg>
      </pc:sldChg>
      <pc:sldChg chg="addSp delSp modSp modAnim modNotesTx">
        <pc:chgData name="Trond Aalberg" userId="e0152c74-65b9-4f26-a6b2-5e1afe67bd14" providerId="ADAL" clId="{8BE7FA8C-0428-AB41-A92B-3B13C5DAFBE4}" dt="2019-05-22T12:07:31.338" v="17219" actId="790"/>
        <pc:sldMkLst>
          <pc:docMk/>
          <pc:sldMk cId="3181154028" sldId="289"/>
        </pc:sldMkLst>
        <pc:spChg chg="mod">
          <ac:chgData name="Trond Aalberg" userId="e0152c74-65b9-4f26-a6b2-5e1afe67bd14" providerId="ADAL" clId="{8BE7FA8C-0428-AB41-A92B-3B13C5DAFBE4}" dt="2019-05-22T12:07:31.338" v="17219" actId="790"/>
          <ac:spMkLst>
            <pc:docMk/>
            <pc:sldMk cId="3181154028" sldId="289"/>
            <ac:spMk id="2" creationId="{511DDD1E-0D9E-FA45-8B2C-7A51C4938569}"/>
          </ac:spMkLst>
        </pc:spChg>
        <pc:spChg chg="mod">
          <ac:chgData name="Trond Aalberg" userId="e0152c74-65b9-4f26-a6b2-5e1afe67bd14" providerId="ADAL" clId="{8BE7FA8C-0428-AB41-A92B-3B13C5DAFBE4}" dt="2019-05-22T12:07:31.338" v="17219" actId="790"/>
          <ac:spMkLst>
            <pc:docMk/>
            <pc:sldMk cId="3181154028" sldId="289"/>
            <ac:spMk id="3" creationId="{87E99C6F-1F09-B14B-95DA-2EF8BF345EE7}"/>
          </ac:spMkLst>
        </pc:spChg>
        <pc:spChg chg="del">
          <ac:chgData name="Trond Aalberg" userId="e0152c74-65b9-4f26-a6b2-5e1afe67bd14" providerId="ADAL" clId="{8BE7FA8C-0428-AB41-A92B-3B13C5DAFBE4}" dt="2019-04-25T06:45:16.479" v="8136"/>
          <ac:spMkLst>
            <pc:docMk/>
            <pc:sldMk cId="3181154028" sldId="289"/>
            <ac:spMk id="4" creationId="{983229D5-48FF-F04B-96A1-3C00DB5BA880}"/>
          </ac:spMkLst>
        </pc:spChg>
        <pc:spChg chg="del">
          <ac:chgData name="Trond Aalberg" userId="e0152c74-65b9-4f26-a6b2-5e1afe67bd14" providerId="ADAL" clId="{8BE7FA8C-0428-AB41-A92B-3B13C5DAFBE4}" dt="2019-04-25T06:45:16.479" v="8136"/>
          <ac:spMkLst>
            <pc:docMk/>
            <pc:sldMk cId="3181154028" sldId="289"/>
            <ac:spMk id="5" creationId="{D5750703-3076-4645-8BE5-0D4443BE0EF3}"/>
          </ac:spMkLst>
        </pc:spChg>
        <pc:spChg chg="add mod">
          <ac:chgData name="Trond Aalberg" userId="e0152c74-65b9-4f26-a6b2-5e1afe67bd14" providerId="ADAL" clId="{8BE7FA8C-0428-AB41-A92B-3B13C5DAFBE4}" dt="2019-05-22T10:54:49.485" v="17113" actId="1036"/>
          <ac:spMkLst>
            <pc:docMk/>
            <pc:sldMk cId="3181154028" sldId="289"/>
            <ac:spMk id="7" creationId="{8FA86CD9-CE3E-104F-9630-4236ED05B2CD}"/>
          </ac:spMkLst>
        </pc:spChg>
        <pc:spChg chg="del">
          <ac:chgData name="Trond Aalberg" userId="e0152c74-65b9-4f26-a6b2-5e1afe67bd14" providerId="ADAL" clId="{8BE7FA8C-0428-AB41-A92B-3B13C5DAFBE4}" dt="2019-04-25T06:45:16.479" v="8136"/>
          <ac:spMkLst>
            <pc:docMk/>
            <pc:sldMk cId="3181154028" sldId="289"/>
            <ac:spMk id="10" creationId="{85AE9939-02BD-2940-911B-C80344D83AF6}"/>
          </ac:spMkLst>
        </pc:spChg>
        <pc:spChg chg="add mod">
          <ac:chgData name="Trond Aalberg" userId="e0152c74-65b9-4f26-a6b2-5e1afe67bd14" providerId="ADAL" clId="{8BE7FA8C-0428-AB41-A92B-3B13C5DAFBE4}" dt="2019-05-22T10:54:17.366" v="17095" actId="1076"/>
          <ac:spMkLst>
            <pc:docMk/>
            <pc:sldMk cId="3181154028" sldId="289"/>
            <ac:spMk id="10" creationId="{9F0DEACB-1EEA-F54E-8595-A06F7D93531C}"/>
          </ac:spMkLst>
        </pc:spChg>
        <pc:spChg chg="del">
          <ac:chgData name="Trond Aalberg" userId="e0152c74-65b9-4f26-a6b2-5e1afe67bd14" providerId="ADAL" clId="{8BE7FA8C-0428-AB41-A92B-3B13C5DAFBE4}" dt="2019-04-25T06:45:16.479" v="8136"/>
          <ac:spMkLst>
            <pc:docMk/>
            <pc:sldMk cId="3181154028" sldId="289"/>
            <ac:spMk id="11" creationId="{602F0DD3-25BA-1C47-A15D-A83C78A361FD}"/>
          </ac:spMkLst>
        </pc:spChg>
        <pc:spChg chg="del">
          <ac:chgData name="Trond Aalberg" userId="e0152c74-65b9-4f26-a6b2-5e1afe67bd14" providerId="ADAL" clId="{8BE7FA8C-0428-AB41-A92B-3B13C5DAFBE4}" dt="2019-04-25T06:45:16.479" v="8136"/>
          <ac:spMkLst>
            <pc:docMk/>
            <pc:sldMk cId="3181154028" sldId="289"/>
            <ac:spMk id="19" creationId="{6174FF2B-EFB5-9045-B714-09C3554728AA}"/>
          </ac:spMkLst>
        </pc:spChg>
        <pc:spChg chg="del mod">
          <ac:chgData name="Trond Aalberg" userId="e0152c74-65b9-4f26-a6b2-5e1afe67bd14" providerId="ADAL" clId="{8BE7FA8C-0428-AB41-A92B-3B13C5DAFBE4}" dt="2019-04-25T06:45:16.479" v="8136"/>
          <ac:spMkLst>
            <pc:docMk/>
            <pc:sldMk cId="3181154028" sldId="289"/>
            <ac:spMk id="21" creationId="{56C04555-C0E1-8F48-B280-0B213420FD34}"/>
          </ac:spMkLst>
        </pc:spChg>
        <pc:spChg chg="add del mod">
          <ac:chgData name="Trond Aalberg" userId="e0152c74-65b9-4f26-a6b2-5e1afe67bd14" providerId="ADAL" clId="{8BE7FA8C-0428-AB41-A92B-3B13C5DAFBE4}" dt="2019-05-22T10:55:18.767" v="17115" actId="478"/>
          <ac:spMkLst>
            <pc:docMk/>
            <pc:sldMk cId="3181154028" sldId="289"/>
            <ac:spMk id="22" creationId="{3102AF57-2847-454C-B62C-4BA6CE232658}"/>
          </ac:spMkLst>
        </pc:spChg>
        <pc:spChg chg="mod topLvl">
          <ac:chgData name="Trond Aalberg" userId="e0152c74-65b9-4f26-a6b2-5e1afe67bd14" providerId="ADAL" clId="{8BE7FA8C-0428-AB41-A92B-3B13C5DAFBE4}" dt="2019-05-22T10:54:49.485" v="17113" actId="1036"/>
          <ac:spMkLst>
            <pc:docMk/>
            <pc:sldMk cId="3181154028" sldId="289"/>
            <ac:spMk id="23" creationId="{233BF0EB-D970-C749-A558-912E081FB64D}"/>
          </ac:spMkLst>
        </pc:spChg>
        <pc:spChg chg="mod topLvl">
          <ac:chgData name="Trond Aalberg" userId="e0152c74-65b9-4f26-a6b2-5e1afe67bd14" providerId="ADAL" clId="{8BE7FA8C-0428-AB41-A92B-3B13C5DAFBE4}" dt="2019-05-22T10:54:49.485" v="17113" actId="1036"/>
          <ac:spMkLst>
            <pc:docMk/>
            <pc:sldMk cId="3181154028" sldId="289"/>
            <ac:spMk id="24" creationId="{06BC412A-3121-0944-8D9D-3B2750A9EE62}"/>
          </ac:spMkLst>
        </pc:spChg>
        <pc:spChg chg="mod topLvl">
          <ac:chgData name="Trond Aalberg" userId="e0152c74-65b9-4f26-a6b2-5e1afe67bd14" providerId="ADAL" clId="{8BE7FA8C-0428-AB41-A92B-3B13C5DAFBE4}" dt="2019-05-22T10:54:49.485" v="17113" actId="1036"/>
          <ac:spMkLst>
            <pc:docMk/>
            <pc:sldMk cId="3181154028" sldId="289"/>
            <ac:spMk id="25" creationId="{8A104942-A85C-1E46-B2A3-ED2702A0EF46}"/>
          </ac:spMkLst>
        </pc:spChg>
        <pc:spChg chg="del">
          <ac:chgData name="Trond Aalberg" userId="e0152c74-65b9-4f26-a6b2-5e1afe67bd14" providerId="ADAL" clId="{8BE7FA8C-0428-AB41-A92B-3B13C5DAFBE4}" dt="2019-04-25T06:45:16.479" v="8136"/>
          <ac:spMkLst>
            <pc:docMk/>
            <pc:sldMk cId="3181154028" sldId="289"/>
            <ac:spMk id="27" creationId="{9E4D8627-6C40-AD40-81A0-74A56794F637}"/>
          </ac:spMkLst>
        </pc:spChg>
        <pc:spChg chg="mod topLvl">
          <ac:chgData name="Trond Aalberg" userId="e0152c74-65b9-4f26-a6b2-5e1afe67bd14" providerId="ADAL" clId="{8BE7FA8C-0428-AB41-A92B-3B13C5DAFBE4}" dt="2019-05-22T10:54:49.485" v="17113" actId="1036"/>
          <ac:spMkLst>
            <pc:docMk/>
            <pc:sldMk cId="3181154028" sldId="289"/>
            <ac:spMk id="32" creationId="{13BF7A02-5EC0-B244-AD69-85072E5CD12E}"/>
          </ac:spMkLst>
        </pc:spChg>
        <pc:spChg chg="mod topLvl">
          <ac:chgData name="Trond Aalberg" userId="e0152c74-65b9-4f26-a6b2-5e1afe67bd14" providerId="ADAL" clId="{8BE7FA8C-0428-AB41-A92B-3B13C5DAFBE4}" dt="2019-05-22T10:54:49.485" v="17113" actId="1036"/>
          <ac:spMkLst>
            <pc:docMk/>
            <pc:sldMk cId="3181154028" sldId="289"/>
            <ac:spMk id="33" creationId="{AAD0A8D9-9C01-3648-B2D9-70E81DC2F3D4}"/>
          </ac:spMkLst>
        </pc:spChg>
        <pc:spChg chg="del">
          <ac:chgData name="Trond Aalberg" userId="e0152c74-65b9-4f26-a6b2-5e1afe67bd14" providerId="ADAL" clId="{8BE7FA8C-0428-AB41-A92B-3B13C5DAFBE4}" dt="2019-03-22T09:05:25.746" v="5190" actId="478"/>
          <ac:spMkLst>
            <pc:docMk/>
            <pc:sldMk cId="3181154028" sldId="289"/>
            <ac:spMk id="34" creationId="{95582F2F-7A3A-C943-BB2C-8FB50CD00865}"/>
          </ac:spMkLst>
        </pc:spChg>
        <pc:spChg chg="del mod topLvl">
          <ac:chgData name="Trond Aalberg" userId="e0152c74-65b9-4f26-a6b2-5e1afe67bd14" providerId="ADAL" clId="{8BE7FA8C-0428-AB41-A92B-3B13C5DAFBE4}" dt="2019-05-20T11:30:44.266" v="11512" actId="478"/>
          <ac:spMkLst>
            <pc:docMk/>
            <pc:sldMk cId="3181154028" sldId="289"/>
            <ac:spMk id="35" creationId="{82851237-C69A-0449-A53E-8DE32C360347}"/>
          </ac:spMkLst>
        </pc:spChg>
        <pc:spChg chg="add mod">
          <ac:chgData name="Trond Aalberg" userId="e0152c74-65b9-4f26-a6b2-5e1afe67bd14" providerId="ADAL" clId="{8BE7FA8C-0428-AB41-A92B-3B13C5DAFBE4}" dt="2019-05-22T10:54:49.485" v="17113" actId="1036"/>
          <ac:spMkLst>
            <pc:docMk/>
            <pc:sldMk cId="3181154028" sldId="289"/>
            <ac:spMk id="36" creationId="{61CD889F-D13F-F143-B560-A78CB33F8650}"/>
          </ac:spMkLst>
        </pc:spChg>
        <pc:grpChg chg="add del mod">
          <ac:chgData name="Trond Aalberg" userId="e0152c74-65b9-4f26-a6b2-5e1afe67bd14" providerId="ADAL" clId="{8BE7FA8C-0428-AB41-A92B-3B13C5DAFBE4}" dt="2019-04-25T06:47:34.313" v="8209" actId="165"/>
          <ac:grpSpMkLst>
            <pc:docMk/>
            <pc:sldMk cId="3181154028" sldId="289"/>
            <ac:grpSpMk id="20" creationId="{687D9604-A9F5-124F-9EFB-A3218263A410}"/>
          </ac:grpSpMkLst>
        </pc:grpChg>
        <pc:picChg chg="del mod">
          <ac:chgData name="Trond Aalberg" userId="e0152c74-65b9-4f26-a6b2-5e1afe67bd14" providerId="ADAL" clId="{8BE7FA8C-0428-AB41-A92B-3B13C5DAFBE4}" dt="2019-04-25T06:45:16.479" v="8136"/>
          <ac:picMkLst>
            <pc:docMk/>
            <pc:sldMk cId="3181154028" sldId="289"/>
            <ac:picMk id="13" creationId="{C765090B-34B8-0F4D-BFB6-D48CAE4A3D51}"/>
          </ac:picMkLst>
        </pc:picChg>
        <pc:picChg chg="mod">
          <ac:chgData name="Trond Aalberg" userId="e0152c74-65b9-4f26-a6b2-5e1afe67bd14" providerId="ADAL" clId="{8BE7FA8C-0428-AB41-A92B-3B13C5DAFBE4}" dt="2019-05-22T10:54:49.485" v="17113" actId="1036"/>
          <ac:picMkLst>
            <pc:docMk/>
            <pc:sldMk cId="3181154028" sldId="289"/>
            <ac:picMk id="28" creationId="{46C83FDC-BCF7-5440-880F-FC41BB012D09}"/>
          </ac:picMkLst>
        </pc:picChg>
        <pc:picChg chg="mod">
          <ac:chgData name="Trond Aalberg" userId="e0152c74-65b9-4f26-a6b2-5e1afe67bd14" providerId="ADAL" clId="{8BE7FA8C-0428-AB41-A92B-3B13C5DAFBE4}" dt="2019-05-22T10:54:49.485" v="17113" actId="1036"/>
          <ac:picMkLst>
            <pc:docMk/>
            <pc:sldMk cId="3181154028" sldId="289"/>
            <ac:picMk id="29" creationId="{7101F407-39B5-234F-B36B-5DF77268C3D8}"/>
          </ac:picMkLst>
        </pc:picChg>
        <pc:cxnChg chg="del">
          <ac:chgData name="Trond Aalberg" userId="e0152c74-65b9-4f26-a6b2-5e1afe67bd14" providerId="ADAL" clId="{8BE7FA8C-0428-AB41-A92B-3B13C5DAFBE4}" dt="2019-04-25T06:45:16.479" v="8136"/>
          <ac:cxnSpMkLst>
            <pc:docMk/>
            <pc:sldMk cId="3181154028" sldId="289"/>
            <ac:cxnSpMk id="6" creationId="{7C3F49DF-17C9-7B4E-ABF2-6F6FBFB2F485}"/>
          </ac:cxnSpMkLst>
        </pc:cxnChg>
        <pc:cxnChg chg="del">
          <ac:chgData name="Trond Aalberg" userId="e0152c74-65b9-4f26-a6b2-5e1afe67bd14" providerId="ADAL" clId="{8BE7FA8C-0428-AB41-A92B-3B13C5DAFBE4}" dt="2019-04-25T06:45:16.479" v="8136"/>
          <ac:cxnSpMkLst>
            <pc:docMk/>
            <pc:sldMk cId="3181154028" sldId="289"/>
            <ac:cxnSpMk id="12" creationId="{B311C60A-4F5B-6D47-9822-C054B35A0469}"/>
          </ac:cxnSpMkLst>
        </pc:cxnChg>
        <pc:cxnChg chg="del">
          <ac:chgData name="Trond Aalberg" userId="e0152c74-65b9-4f26-a6b2-5e1afe67bd14" providerId="ADAL" clId="{8BE7FA8C-0428-AB41-A92B-3B13C5DAFBE4}" dt="2019-04-25T06:45:16.479" v="8136"/>
          <ac:cxnSpMkLst>
            <pc:docMk/>
            <pc:sldMk cId="3181154028" sldId="289"/>
            <ac:cxnSpMk id="15" creationId="{688AFA76-CFC8-1044-8BDA-416D1ED22F1F}"/>
          </ac:cxnSpMkLst>
        </pc:cxnChg>
        <pc:cxnChg chg="del mod">
          <ac:chgData name="Trond Aalberg" userId="e0152c74-65b9-4f26-a6b2-5e1afe67bd14" providerId="ADAL" clId="{8BE7FA8C-0428-AB41-A92B-3B13C5DAFBE4}" dt="2019-04-25T06:45:16.479" v="8136"/>
          <ac:cxnSpMkLst>
            <pc:docMk/>
            <pc:sldMk cId="3181154028" sldId="289"/>
            <ac:cxnSpMk id="22" creationId="{21E113C1-048F-A946-8E49-AD15F4D251A0}"/>
          </ac:cxnSpMkLst>
        </pc:cxnChg>
        <pc:cxnChg chg="del">
          <ac:chgData name="Trond Aalberg" userId="e0152c74-65b9-4f26-a6b2-5e1afe67bd14" providerId="ADAL" clId="{8BE7FA8C-0428-AB41-A92B-3B13C5DAFBE4}" dt="2019-04-25T06:45:16.479" v="8136"/>
          <ac:cxnSpMkLst>
            <pc:docMk/>
            <pc:sldMk cId="3181154028" sldId="289"/>
            <ac:cxnSpMk id="26" creationId="{CBC3E259-B801-684B-9055-08698394BFD8}"/>
          </ac:cxnSpMkLst>
        </pc:cxnChg>
        <pc:cxnChg chg="mod topLvl">
          <ac:chgData name="Trond Aalberg" userId="e0152c74-65b9-4f26-a6b2-5e1afe67bd14" providerId="ADAL" clId="{8BE7FA8C-0428-AB41-A92B-3B13C5DAFBE4}" dt="2019-05-22T10:54:49.485" v="17113" actId="1036"/>
          <ac:cxnSpMkLst>
            <pc:docMk/>
            <pc:sldMk cId="3181154028" sldId="289"/>
            <ac:cxnSpMk id="30" creationId="{4C385EA4-0E51-8D43-B96E-3BD9594AD5E3}"/>
          </ac:cxnSpMkLst>
        </pc:cxnChg>
        <pc:cxnChg chg="mod topLvl">
          <ac:chgData name="Trond Aalberg" userId="e0152c74-65b9-4f26-a6b2-5e1afe67bd14" providerId="ADAL" clId="{8BE7FA8C-0428-AB41-A92B-3B13C5DAFBE4}" dt="2019-05-22T10:54:49.485" v="17113" actId="1036"/>
          <ac:cxnSpMkLst>
            <pc:docMk/>
            <pc:sldMk cId="3181154028" sldId="289"/>
            <ac:cxnSpMk id="31" creationId="{3DD9A96B-EB6E-BE46-BE1B-64A5649F2C07}"/>
          </ac:cxnSpMkLst>
        </pc:cxnChg>
        <pc:cxnChg chg="mod topLvl">
          <ac:chgData name="Trond Aalberg" userId="e0152c74-65b9-4f26-a6b2-5e1afe67bd14" providerId="ADAL" clId="{8BE7FA8C-0428-AB41-A92B-3B13C5DAFBE4}" dt="2019-05-22T10:54:49.485" v="17113" actId="1036"/>
          <ac:cxnSpMkLst>
            <pc:docMk/>
            <pc:sldMk cId="3181154028" sldId="289"/>
            <ac:cxnSpMk id="34" creationId="{C19E16CE-1DB1-E148-A69C-73C39C9BF1D2}"/>
          </ac:cxnSpMkLst>
        </pc:cxnChg>
      </pc:sldChg>
      <pc:sldChg chg="addSp delSp modSp ord delAnim modAnim modNotesTx">
        <pc:chgData name="Trond Aalberg" userId="e0152c74-65b9-4f26-a6b2-5e1afe67bd14" providerId="ADAL" clId="{8BE7FA8C-0428-AB41-A92B-3B13C5DAFBE4}" dt="2019-05-22T12:07:31.338" v="17219" actId="790"/>
        <pc:sldMkLst>
          <pc:docMk/>
          <pc:sldMk cId="4177131546" sldId="290"/>
        </pc:sldMkLst>
        <pc:spChg chg="mod">
          <ac:chgData name="Trond Aalberg" userId="e0152c74-65b9-4f26-a6b2-5e1afe67bd14" providerId="ADAL" clId="{8BE7FA8C-0428-AB41-A92B-3B13C5DAFBE4}" dt="2019-05-22T12:07:31.338" v="17219" actId="790"/>
          <ac:spMkLst>
            <pc:docMk/>
            <pc:sldMk cId="4177131546" sldId="290"/>
            <ac:spMk id="2" creationId="{93E64F7E-64D7-964A-8D26-0F8B58899924}"/>
          </ac:spMkLst>
        </pc:spChg>
        <pc:spChg chg="mod">
          <ac:chgData name="Trond Aalberg" userId="e0152c74-65b9-4f26-a6b2-5e1afe67bd14" providerId="ADAL" clId="{8BE7FA8C-0428-AB41-A92B-3B13C5DAFBE4}" dt="2019-05-22T12:07:31.338" v="17219" actId="790"/>
          <ac:spMkLst>
            <pc:docMk/>
            <pc:sldMk cId="4177131546" sldId="290"/>
            <ac:spMk id="3" creationId="{8B6462BC-F801-C94C-980D-40EEAC06E32A}"/>
          </ac:spMkLst>
        </pc:spChg>
        <pc:spChg chg="del mod">
          <ac:chgData name="Trond Aalberg" userId="e0152c74-65b9-4f26-a6b2-5e1afe67bd14" providerId="ADAL" clId="{8BE7FA8C-0428-AB41-A92B-3B13C5DAFBE4}" dt="2019-04-25T07:21:49.118" v="8315" actId="478"/>
          <ac:spMkLst>
            <pc:docMk/>
            <pc:sldMk cId="4177131546" sldId="290"/>
            <ac:spMk id="4" creationId="{F65270D6-0407-E44A-9172-CFA75C59925D}"/>
          </ac:spMkLst>
        </pc:spChg>
        <pc:spChg chg="del mod">
          <ac:chgData name="Trond Aalberg" userId="e0152c74-65b9-4f26-a6b2-5e1afe67bd14" providerId="ADAL" clId="{8BE7FA8C-0428-AB41-A92B-3B13C5DAFBE4}" dt="2019-04-25T07:21:49.118" v="8315" actId="478"/>
          <ac:spMkLst>
            <pc:docMk/>
            <pc:sldMk cId="4177131546" sldId="290"/>
            <ac:spMk id="5" creationId="{8E020775-525C-AD47-98EA-928075094623}"/>
          </ac:spMkLst>
        </pc:spChg>
        <pc:spChg chg="del mod">
          <ac:chgData name="Trond Aalberg" userId="e0152c74-65b9-4f26-a6b2-5e1afe67bd14" providerId="ADAL" clId="{8BE7FA8C-0428-AB41-A92B-3B13C5DAFBE4}" dt="2019-04-25T07:21:51.906" v="8316" actId="478"/>
          <ac:spMkLst>
            <pc:docMk/>
            <pc:sldMk cId="4177131546" sldId="290"/>
            <ac:spMk id="7" creationId="{1CA08E76-A6E0-6144-9B46-1D3092361F1F}"/>
          </ac:spMkLst>
        </pc:spChg>
        <pc:spChg chg="del mod">
          <ac:chgData name="Trond Aalberg" userId="e0152c74-65b9-4f26-a6b2-5e1afe67bd14" providerId="ADAL" clId="{8BE7FA8C-0428-AB41-A92B-3B13C5DAFBE4}" dt="2019-04-25T07:21:51.906" v="8316" actId="478"/>
          <ac:spMkLst>
            <pc:docMk/>
            <pc:sldMk cId="4177131546" sldId="290"/>
            <ac:spMk id="8" creationId="{7BBF102A-B9B6-3949-B8FD-B6E3810D3356}"/>
          </ac:spMkLst>
        </pc:spChg>
        <pc:spChg chg="del mod">
          <ac:chgData name="Trond Aalberg" userId="e0152c74-65b9-4f26-a6b2-5e1afe67bd14" providerId="ADAL" clId="{8BE7FA8C-0428-AB41-A92B-3B13C5DAFBE4}" dt="2019-04-25T07:21:49.118" v="8315" actId="478"/>
          <ac:spMkLst>
            <pc:docMk/>
            <pc:sldMk cId="4177131546" sldId="290"/>
            <ac:spMk id="11" creationId="{97EB3E9C-022B-924D-A9D1-476E6EE33D33}"/>
          </ac:spMkLst>
        </pc:spChg>
        <pc:spChg chg="del mod topLvl">
          <ac:chgData name="Trond Aalberg" userId="e0152c74-65b9-4f26-a6b2-5e1afe67bd14" providerId="ADAL" clId="{8BE7FA8C-0428-AB41-A92B-3B13C5DAFBE4}" dt="2019-05-20T12:05:35.444" v="12041" actId="478"/>
          <ac:spMkLst>
            <pc:docMk/>
            <pc:sldMk cId="4177131546" sldId="290"/>
            <ac:spMk id="14" creationId="{1D0AEA6C-33A8-9748-B93C-BA1C63D528C2}"/>
          </ac:spMkLst>
        </pc:spChg>
        <pc:spChg chg="del mod topLvl">
          <ac:chgData name="Trond Aalberg" userId="e0152c74-65b9-4f26-a6b2-5e1afe67bd14" providerId="ADAL" clId="{8BE7FA8C-0428-AB41-A92B-3B13C5DAFBE4}" dt="2019-05-20T12:05:35.444" v="12041" actId="478"/>
          <ac:spMkLst>
            <pc:docMk/>
            <pc:sldMk cId="4177131546" sldId="290"/>
            <ac:spMk id="15" creationId="{9093DEB8-A262-4C46-854C-215836A015DE}"/>
          </ac:spMkLst>
        </pc:spChg>
        <pc:spChg chg="del mod topLvl">
          <ac:chgData name="Trond Aalberg" userId="e0152c74-65b9-4f26-a6b2-5e1afe67bd14" providerId="ADAL" clId="{8BE7FA8C-0428-AB41-A92B-3B13C5DAFBE4}" dt="2019-05-20T12:05:35.444" v="12041" actId="478"/>
          <ac:spMkLst>
            <pc:docMk/>
            <pc:sldMk cId="4177131546" sldId="290"/>
            <ac:spMk id="16" creationId="{756D5D47-3343-844A-A1F7-B4E625F55A32}"/>
          </ac:spMkLst>
        </pc:spChg>
        <pc:spChg chg="del mod topLvl">
          <ac:chgData name="Trond Aalberg" userId="e0152c74-65b9-4f26-a6b2-5e1afe67bd14" providerId="ADAL" clId="{8BE7FA8C-0428-AB41-A92B-3B13C5DAFBE4}" dt="2019-05-20T12:05:35.444" v="12041" actId="478"/>
          <ac:spMkLst>
            <pc:docMk/>
            <pc:sldMk cId="4177131546" sldId="290"/>
            <ac:spMk id="17" creationId="{C1A81DF5-C8F5-7342-8C43-82DEE9A06C2A}"/>
          </ac:spMkLst>
        </pc:spChg>
        <pc:spChg chg="del mod topLvl">
          <ac:chgData name="Trond Aalberg" userId="e0152c74-65b9-4f26-a6b2-5e1afe67bd14" providerId="ADAL" clId="{8BE7FA8C-0428-AB41-A92B-3B13C5DAFBE4}" dt="2019-05-20T12:05:35.444" v="12041" actId="478"/>
          <ac:spMkLst>
            <pc:docMk/>
            <pc:sldMk cId="4177131546" sldId="290"/>
            <ac:spMk id="19" creationId="{E333FA31-BC81-8040-9560-3545F0E4BA06}"/>
          </ac:spMkLst>
        </pc:spChg>
        <pc:spChg chg="add del mod topLvl">
          <ac:chgData name="Trond Aalberg" userId="e0152c74-65b9-4f26-a6b2-5e1afe67bd14" providerId="ADAL" clId="{8BE7FA8C-0428-AB41-A92B-3B13C5DAFBE4}" dt="2019-05-20T11:31:29.516" v="11522" actId="478"/>
          <ac:spMkLst>
            <pc:docMk/>
            <pc:sldMk cId="4177131546" sldId="290"/>
            <ac:spMk id="20" creationId="{0BB7F35E-B0F7-F641-86BD-9A75C6170B30}"/>
          </ac:spMkLst>
        </pc:spChg>
        <pc:spChg chg="add del mod">
          <ac:chgData name="Trond Aalberg" userId="e0152c74-65b9-4f26-a6b2-5e1afe67bd14" providerId="ADAL" clId="{8BE7FA8C-0428-AB41-A92B-3B13C5DAFBE4}" dt="2019-05-20T12:05:11.442" v="12038" actId="478"/>
          <ac:spMkLst>
            <pc:docMk/>
            <pc:sldMk cId="4177131546" sldId="290"/>
            <ac:spMk id="24" creationId="{E88D5262-8B4F-904D-AB8E-FDB741DAD4FF}"/>
          </ac:spMkLst>
        </pc:spChg>
        <pc:spChg chg="add del mod">
          <ac:chgData name="Trond Aalberg" userId="e0152c74-65b9-4f26-a6b2-5e1afe67bd14" providerId="ADAL" clId="{8BE7FA8C-0428-AB41-A92B-3B13C5DAFBE4}" dt="2019-05-20T12:05:31.928" v="12040" actId="478"/>
          <ac:spMkLst>
            <pc:docMk/>
            <pc:sldMk cId="4177131546" sldId="290"/>
            <ac:spMk id="25" creationId="{9B1E1BC5-FC82-FE4A-AD01-7C1A8AA155BD}"/>
          </ac:spMkLst>
        </pc:spChg>
        <pc:spChg chg="add del mod">
          <ac:chgData name="Trond Aalberg" userId="e0152c74-65b9-4f26-a6b2-5e1afe67bd14" providerId="ADAL" clId="{8BE7FA8C-0428-AB41-A92B-3B13C5DAFBE4}" dt="2019-05-20T12:05:37.824" v="12042" actId="478"/>
          <ac:spMkLst>
            <pc:docMk/>
            <pc:sldMk cId="4177131546" sldId="290"/>
            <ac:spMk id="26" creationId="{28BD149E-ACA1-9E44-9847-10B1413CAB57}"/>
          </ac:spMkLst>
        </pc:spChg>
        <pc:spChg chg="add del mod">
          <ac:chgData name="Trond Aalberg" userId="e0152c74-65b9-4f26-a6b2-5e1afe67bd14" providerId="ADAL" clId="{8BE7FA8C-0428-AB41-A92B-3B13C5DAFBE4}" dt="2019-05-20T12:05:39.644" v="12043" actId="478"/>
          <ac:spMkLst>
            <pc:docMk/>
            <pc:sldMk cId="4177131546" sldId="290"/>
            <ac:spMk id="27" creationId="{6860EB49-77DE-0F42-900A-1E9A76E066E0}"/>
          </ac:spMkLst>
        </pc:spChg>
        <pc:spChg chg="add mod">
          <ac:chgData name="Trond Aalberg" userId="e0152c74-65b9-4f26-a6b2-5e1afe67bd14" providerId="ADAL" clId="{8BE7FA8C-0428-AB41-A92B-3B13C5DAFBE4}" dt="2019-05-22T10:55:28.623" v="17116" actId="1076"/>
          <ac:spMkLst>
            <pc:docMk/>
            <pc:sldMk cId="4177131546" sldId="290"/>
            <ac:spMk id="30" creationId="{FD227922-C815-D947-81F0-3B06DF4EEC2B}"/>
          </ac:spMkLst>
        </pc:spChg>
        <pc:spChg chg="add mod">
          <ac:chgData name="Trond Aalberg" userId="e0152c74-65b9-4f26-a6b2-5e1afe67bd14" providerId="ADAL" clId="{8BE7FA8C-0428-AB41-A92B-3B13C5DAFBE4}" dt="2019-05-22T10:55:28.623" v="17116" actId="1076"/>
          <ac:spMkLst>
            <pc:docMk/>
            <pc:sldMk cId="4177131546" sldId="290"/>
            <ac:spMk id="31" creationId="{F191E96F-8AFE-BF45-9765-644FA0DF7AEC}"/>
          </ac:spMkLst>
        </pc:spChg>
        <pc:spChg chg="add mod">
          <ac:chgData name="Trond Aalberg" userId="e0152c74-65b9-4f26-a6b2-5e1afe67bd14" providerId="ADAL" clId="{8BE7FA8C-0428-AB41-A92B-3B13C5DAFBE4}" dt="2019-05-22T10:55:28.623" v="17116" actId="1076"/>
          <ac:spMkLst>
            <pc:docMk/>
            <pc:sldMk cId="4177131546" sldId="290"/>
            <ac:spMk id="32" creationId="{996AD4F1-DCA9-6C46-984C-53B7EF46CD55}"/>
          </ac:spMkLst>
        </pc:spChg>
        <pc:spChg chg="add mod">
          <ac:chgData name="Trond Aalberg" userId="e0152c74-65b9-4f26-a6b2-5e1afe67bd14" providerId="ADAL" clId="{8BE7FA8C-0428-AB41-A92B-3B13C5DAFBE4}" dt="2019-05-22T10:55:28.623" v="17116" actId="1076"/>
          <ac:spMkLst>
            <pc:docMk/>
            <pc:sldMk cId="4177131546" sldId="290"/>
            <ac:spMk id="35" creationId="{099F1940-C6EA-3C4C-9569-A024B190DB9F}"/>
          </ac:spMkLst>
        </pc:spChg>
        <pc:spChg chg="add mod">
          <ac:chgData name="Trond Aalberg" userId="e0152c74-65b9-4f26-a6b2-5e1afe67bd14" providerId="ADAL" clId="{8BE7FA8C-0428-AB41-A92B-3B13C5DAFBE4}" dt="2019-05-22T10:55:28.623" v="17116" actId="1076"/>
          <ac:spMkLst>
            <pc:docMk/>
            <pc:sldMk cId="4177131546" sldId="290"/>
            <ac:spMk id="36" creationId="{5C62C900-7B82-3048-B23B-98D2CE76287A}"/>
          </ac:spMkLst>
        </pc:spChg>
        <pc:spChg chg="add mod">
          <ac:chgData name="Trond Aalberg" userId="e0152c74-65b9-4f26-a6b2-5e1afe67bd14" providerId="ADAL" clId="{8BE7FA8C-0428-AB41-A92B-3B13C5DAFBE4}" dt="2019-05-22T10:55:28.623" v="17116" actId="1076"/>
          <ac:spMkLst>
            <pc:docMk/>
            <pc:sldMk cId="4177131546" sldId="290"/>
            <ac:spMk id="38" creationId="{F9055F6A-9B01-C949-95B6-9D4D76662E3A}"/>
          </ac:spMkLst>
        </pc:spChg>
        <pc:spChg chg="add mod">
          <ac:chgData name="Trond Aalberg" userId="e0152c74-65b9-4f26-a6b2-5e1afe67bd14" providerId="ADAL" clId="{8BE7FA8C-0428-AB41-A92B-3B13C5DAFBE4}" dt="2019-05-22T10:55:28.623" v="17116" actId="1076"/>
          <ac:spMkLst>
            <pc:docMk/>
            <pc:sldMk cId="4177131546" sldId="290"/>
            <ac:spMk id="39" creationId="{0C152FDD-B95B-0441-8FEB-67DACF9621AC}"/>
          </ac:spMkLst>
        </pc:spChg>
        <pc:spChg chg="add del">
          <ac:chgData name="Trond Aalberg" userId="e0152c74-65b9-4f26-a6b2-5e1afe67bd14" providerId="ADAL" clId="{8BE7FA8C-0428-AB41-A92B-3B13C5DAFBE4}" dt="2019-05-22T10:54:58.224" v="17114" actId="478"/>
          <ac:spMkLst>
            <pc:docMk/>
            <pc:sldMk cId="4177131546" sldId="290"/>
            <ac:spMk id="40" creationId="{C829F09C-E25D-BA44-8EAF-4D0BAE77E0B0}"/>
          </ac:spMkLst>
        </pc:spChg>
        <pc:spChg chg="add mod">
          <ac:chgData name="Trond Aalberg" userId="e0152c74-65b9-4f26-a6b2-5e1afe67bd14" providerId="ADAL" clId="{8BE7FA8C-0428-AB41-A92B-3B13C5DAFBE4}" dt="2019-05-22T10:55:31.746" v="17117" actId="1076"/>
          <ac:spMkLst>
            <pc:docMk/>
            <pc:sldMk cId="4177131546" sldId="290"/>
            <ac:spMk id="41" creationId="{7FDCD139-680E-CB46-8B4B-4F0BC4E6ED1C}"/>
          </ac:spMkLst>
        </pc:spChg>
        <pc:grpChg chg="add del mod">
          <ac:chgData name="Trond Aalberg" userId="e0152c74-65b9-4f26-a6b2-5e1afe67bd14" providerId="ADAL" clId="{8BE7FA8C-0428-AB41-A92B-3B13C5DAFBE4}" dt="2019-04-25T08:16:21.341" v="10274" actId="165"/>
          <ac:grpSpMkLst>
            <pc:docMk/>
            <pc:sldMk cId="4177131546" sldId="290"/>
            <ac:grpSpMk id="13" creationId="{451E984A-7606-2543-A3FE-E70415F37252}"/>
          </ac:grpSpMkLst>
        </pc:grpChg>
        <pc:picChg chg="add mod">
          <ac:chgData name="Trond Aalberg" userId="e0152c74-65b9-4f26-a6b2-5e1afe67bd14" providerId="ADAL" clId="{8BE7FA8C-0428-AB41-A92B-3B13C5DAFBE4}" dt="2019-05-22T10:55:28.623" v="17116" actId="1076"/>
          <ac:picMkLst>
            <pc:docMk/>
            <pc:sldMk cId="4177131546" sldId="290"/>
            <ac:picMk id="6" creationId="{A291ABA3-A518-DF45-9F71-5C182E800777}"/>
          </ac:picMkLst>
        </pc:picChg>
        <pc:picChg chg="add del mod">
          <ac:chgData name="Trond Aalberg" userId="e0152c74-65b9-4f26-a6b2-5e1afe67bd14" providerId="ADAL" clId="{8BE7FA8C-0428-AB41-A92B-3B13C5DAFBE4}" dt="2019-05-20T11:38:47.301" v="11597" actId="478"/>
          <ac:picMkLst>
            <pc:docMk/>
            <pc:sldMk cId="4177131546" sldId="290"/>
            <ac:picMk id="23" creationId="{7A81AF05-3598-8246-894D-77C315C4E235}"/>
          </ac:picMkLst>
        </pc:picChg>
        <pc:picChg chg="add del">
          <ac:chgData name="Trond Aalberg" userId="e0152c74-65b9-4f26-a6b2-5e1afe67bd14" providerId="ADAL" clId="{8BE7FA8C-0428-AB41-A92B-3B13C5DAFBE4}" dt="2019-05-20T12:01:41.007" v="12011" actId="478"/>
          <ac:picMkLst>
            <pc:docMk/>
            <pc:sldMk cId="4177131546" sldId="290"/>
            <ac:picMk id="28" creationId="{85FC560B-88F8-6E47-B76B-318F61EB563D}"/>
          </ac:picMkLst>
        </pc:picChg>
        <pc:picChg chg="add del">
          <ac:chgData name="Trond Aalberg" userId="e0152c74-65b9-4f26-a6b2-5e1afe67bd14" providerId="ADAL" clId="{8BE7FA8C-0428-AB41-A92B-3B13C5DAFBE4}" dt="2019-05-20T12:01:45.259" v="12012" actId="478"/>
          <ac:picMkLst>
            <pc:docMk/>
            <pc:sldMk cId="4177131546" sldId="290"/>
            <ac:picMk id="29" creationId="{595F6783-B62A-924B-919C-D213658FEF93}"/>
          </ac:picMkLst>
        </pc:picChg>
        <pc:picChg chg="add mod">
          <ac:chgData name="Trond Aalberg" userId="e0152c74-65b9-4f26-a6b2-5e1afe67bd14" providerId="ADAL" clId="{8BE7FA8C-0428-AB41-A92B-3B13C5DAFBE4}" dt="2019-05-22T10:55:28.623" v="17116" actId="1076"/>
          <ac:picMkLst>
            <pc:docMk/>
            <pc:sldMk cId="4177131546" sldId="290"/>
            <ac:picMk id="1026" creationId="{BC0333DD-7EDA-114B-87E9-EE78B1BAFA83}"/>
          </ac:picMkLst>
        </pc:picChg>
        <pc:picChg chg="add del">
          <ac:chgData name="Trond Aalberg" userId="e0152c74-65b9-4f26-a6b2-5e1afe67bd14" providerId="ADAL" clId="{8BE7FA8C-0428-AB41-A92B-3B13C5DAFBE4}" dt="2019-04-25T08:15:40.793" v="10262"/>
          <ac:picMkLst>
            <pc:docMk/>
            <pc:sldMk cId="4177131546" sldId="290"/>
            <ac:picMk id="1028" creationId="{5EFC66B6-018D-A64E-8AEC-4964A0557987}"/>
          </ac:picMkLst>
        </pc:picChg>
        <pc:cxnChg chg="del mod">
          <ac:chgData name="Trond Aalberg" userId="e0152c74-65b9-4f26-a6b2-5e1afe67bd14" providerId="ADAL" clId="{8BE7FA8C-0428-AB41-A92B-3B13C5DAFBE4}" dt="2019-04-25T07:21:51.906" v="8316" actId="478"/>
          <ac:cxnSpMkLst>
            <pc:docMk/>
            <pc:sldMk cId="4177131546" sldId="290"/>
            <ac:cxnSpMk id="9" creationId="{65C00BEA-7E67-E34B-826B-BDD6E91B21C7}"/>
          </ac:cxnSpMkLst>
        </pc:cxnChg>
        <pc:cxnChg chg="del mod">
          <ac:chgData name="Trond Aalberg" userId="e0152c74-65b9-4f26-a6b2-5e1afe67bd14" providerId="ADAL" clId="{8BE7FA8C-0428-AB41-A92B-3B13C5DAFBE4}" dt="2019-04-25T07:21:49.118" v="8315" actId="478"/>
          <ac:cxnSpMkLst>
            <pc:docMk/>
            <pc:sldMk cId="4177131546" sldId="290"/>
            <ac:cxnSpMk id="10" creationId="{56664B55-0CB1-1F4C-96D7-279A53DB2971}"/>
          </ac:cxnSpMkLst>
        </pc:cxnChg>
        <pc:cxnChg chg="del mod topLvl">
          <ac:chgData name="Trond Aalberg" userId="e0152c74-65b9-4f26-a6b2-5e1afe67bd14" providerId="ADAL" clId="{8BE7FA8C-0428-AB41-A92B-3B13C5DAFBE4}" dt="2019-05-20T12:05:35.444" v="12041" actId="478"/>
          <ac:cxnSpMkLst>
            <pc:docMk/>
            <pc:sldMk cId="4177131546" sldId="290"/>
            <ac:cxnSpMk id="18" creationId="{7FCCC131-6E8C-414F-A1C1-FC7990A34314}"/>
          </ac:cxnSpMkLst>
        </pc:cxnChg>
        <pc:cxnChg chg="del mod topLvl">
          <ac:chgData name="Trond Aalberg" userId="e0152c74-65b9-4f26-a6b2-5e1afe67bd14" providerId="ADAL" clId="{8BE7FA8C-0428-AB41-A92B-3B13C5DAFBE4}" dt="2019-05-20T12:05:35.444" v="12041" actId="478"/>
          <ac:cxnSpMkLst>
            <pc:docMk/>
            <pc:sldMk cId="4177131546" sldId="290"/>
            <ac:cxnSpMk id="21" creationId="{DC34FEB9-065B-F948-9EA4-D6AC141A477D}"/>
          </ac:cxnSpMkLst>
        </pc:cxnChg>
        <pc:cxnChg chg="del mod topLvl">
          <ac:chgData name="Trond Aalberg" userId="e0152c74-65b9-4f26-a6b2-5e1afe67bd14" providerId="ADAL" clId="{8BE7FA8C-0428-AB41-A92B-3B13C5DAFBE4}" dt="2019-05-20T12:05:35.444" v="12041" actId="478"/>
          <ac:cxnSpMkLst>
            <pc:docMk/>
            <pc:sldMk cId="4177131546" sldId="290"/>
            <ac:cxnSpMk id="22" creationId="{FFF5D530-A394-3E4B-80B4-BF497BA5F72A}"/>
          </ac:cxnSpMkLst>
        </pc:cxnChg>
        <pc:cxnChg chg="add mod">
          <ac:chgData name="Trond Aalberg" userId="e0152c74-65b9-4f26-a6b2-5e1afe67bd14" providerId="ADAL" clId="{8BE7FA8C-0428-AB41-A92B-3B13C5DAFBE4}" dt="2019-05-22T10:55:28.623" v="17116" actId="1076"/>
          <ac:cxnSpMkLst>
            <pc:docMk/>
            <pc:sldMk cId="4177131546" sldId="290"/>
            <ac:cxnSpMk id="33" creationId="{9FDECA13-10E4-B743-B38E-C91F1633B9E0}"/>
          </ac:cxnSpMkLst>
        </pc:cxnChg>
        <pc:cxnChg chg="add mod">
          <ac:chgData name="Trond Aalberg" userId="e0152c74-65b9-4f26-a6b2-5e1afe67bd14" providerId="ADAL" clId="{8BE7FA8C-0428-AB41-A92B-3B13C5DAFBE4}" dt="2019-05-22T10:55:28.623" v="17116" actId="1076"/>
          <ac:cxnSpMkLst>
            <pc:docMk/>
            <pc:sldMk cId="4177131546" sldId="290"/>
            <ac:cxnSpMk id="34" creationId="{81A9603C-67BC-034C-AF1A-3B61B47D75EC}"/>
          </ac:cxnSpMkLst>
        </pc:cxnChg>
        <pc:cxnChg chg="add mod">
          <ac:chgData name="Trond Aalberg" userId="e0152c74-65b9-4f26-a6b2-5e1afe67bd14" providerId="ADAL" clId="{8BE7FA8C-0428-AB41-A92B-3B13C5DAFBE4}" dt="2019-05-22T10:55:28.623" v="17116" actId="1076"/>
          <ac:cxnSpMkLst>
            <pc:docMk/>
            <pc:sldMk cId="4177131546" sldId="290"/>
            <ac:cxnSpMk id="37" creationId="{E2715355-A5EE-8649-8ED0-283A9B7B415C}"/>
          </ac:cxnSpMkLst>
        </pc:cxnChg>
      </pc:sldChg>
      <pc:sldChg chg="addSp delSp modSp ord modAnim modNotesTx">
        <pc:chgData name="Trond Aalberg" userId="e0152c74-65b9-4f26-a6b2-5e1afe67bd14" providerId="ADAL" clId="{8BE7FA8C-0428-AB41-A92B-3B13C5DAFBE4}" dt="2019-05-22T12:07:31.338" v="17219" actId="790"/>
        <pc:sldMkLst>
          <pc:docMk/>
          <pc:sldMk cId="1090697436" sldId="291"/>
        </pc:sldMkLst>
        <pc:spChg chg="mod">
          <ac:chgData name="Trond Aalberg" userId="e0152c74-65b9-4f26-a6b2-5e1afe67bd14" providerId="ADAL" clId="{8BE7FA8C-0428-AB41-A92B-3B13C5DAFBE4}" dt="2019-05-22T12:07:31.338" v="17219" actId="790"/>
          <ac:spMkLst>
            <pc:docMk/>
            <pc:sldMk cId="1090697436" sldId="291"/>
            <ac:spMk id="2" creationId="{790A0C54-F166-8848-9C18-240F33FAC3B6}"/>
          </ac:spMkLst>
        </pc:spChg>
        <pc:spChg chg="mod">
          <ac:chgData name="Trond Aalberg" userId="e0152c74-65b9-4f26-a6b2-5e1afe67bd14" providerId="ADAL" clId="{8BE7FA8C-0428-AB41-A92B-3B13C5DAFBE4}" dt="2019-05-22T12:07:31.338" v="17219" actId="790"/>
          <ac:spMkLst>
            <pc:docMk/>
            <pc:sldMk cId="1090697436" sldId="291"/>
            <ac:spMk id="3" creationId="{F0567E80-C1C5-0E4A-90A0-C1BA08D49E10}"/>
          </ac:spMkLst>
        </pc:spChg>
        <pc:spChg chg="add mod">
          <ac:chgData name="Trond Aalberg" userId="e0152c74-65b9-4f26-a6b2-5e1afe67bd14" providerId="ADAL" clId="{8BE7FA8C-0428-AB41-A92B-3B13C5DAFBE4}" dt="2019-05-22T10:56:12.985" v="17152" actId="1076"/>
          <ac:spMkLst>
            <pc:docMk/>
            <pc:sldMk cId="1090697436" sldId="291"/>
            <ac:spMk id="7" creationId="{EE10F2B2-522C-1549-98FD-03E1A37D05EC}"/>
          </ac:spMkLst>
        </pc:spChg>
        <pc:spChg chg="add mod">
          <ac:chgData name="Trond Aalberg" userId="e0152c74-65b9-4f26-a6b2-5e1afe67bd14" providerId="ADAL" clId="{8BE7FA8C-0428-AB41-A92B-3B13C5DAFBE4}" dt="2019-05-22T10:56:12.985" v="17152" actId="1076"/>
          <ac:spMkLst>
            <pc:docMk/>
            <pc:sldMk cId="1090697436" sldId="291"/>
            <ac:spMk id="8" creationId="{39C0F870-76EB-034F-818D-BD774FEFE8E8}"/>
          </ac:spMkLst>
        </pc:spChg>
        <pc:spChg chg="add mod">
          <ac:chgData name="Trond Aalberg" userId="e0152c74-65b9-4f26-a6b2-5e1afe67bd14" providerId="ADAL" clId="{8BE7FA8C-0428-AB41-A92B-3B13C5DAFBE4}" dt="2019-05-22T10:56:12.985" v="17152" actId="1076"/>
          <ac:spMkLst>
            <pc:docMk/>
            <pc:sldMk cId="1090697436" sldId="291"/>
            <ac:spMk id="10" creationId="{2E000325-0FFF-A34E-A4A7-C6C166204FF8}"/>
          </ac:spMkLst>
        </pc:spChg>
        <pc:spChg chg="add mod">
          <ac:chgData name="Trond Aalberg" userId="e0152c74-65b9-4f26-a6b2-5e1afe67bd14" providerId="ADAL" clId="{8BE7FA8C-0428-AB41-A92B-3B13C5DAFBE4}" dt="2019-05-22T10:56:12.985" v="17152" actId="1076"/>
          <ac:spMkLst>
            <pc:docMk/>
            <pc:sldMk cId="1090697436" sldId="291"/>
            <ac:spMk id="11" creationId="{FE408A17-7839-F24E-B679-4804C73428AE}"/>
          </ac:spMkLst>
        </pc:spChg>
        <pc:spChg chg="add mod">
          <ac:chgData name="Trond Aalberg" userId="e0152c74-65b9-4f26-a6b2-5e1afe67bd14" providerId="ADAL" clId="{8BE7FA8C-0428-AB41-A92B-3B13C5DAFBE4}" dt="2019-05-22T10:56:12.985" v="17152" actId="1076"/>
          <ac:spMkLst>
            <pc:docMk/>
            <pc:sldMk cId="1090697436" sldId="291"/>
            <ac:spMk id="13" creationId="{A1947F81-F335-B04C-8EE7-4386652EDC3B}"/>
          </ac:spMkLst>
        </pc:spChg>
        <pc:spChg chg="add mod">
          <ac:chgData name="Trond Aalberg" userId="e0152c74-65b9-4f26-a6b2-5e1afe67bd14" providerId="ADAL" clId="{8BE7FA8C-0428-AB41-A92B-3B13C5DAFBE4}" dt="2019-05-22T10:56:12.985" v="17152" actId="1076"/>
          <ac:spMkLst>
            <pc:docMk/>
            <pc:sldMk cId="1090697436" sldId="291"/>
            <ac:spMk id="14" creationId="{1013533B-3228-704B-87A6-C6F639E93AEC}"/>
          </ac:spMkLst>
        </pc:spChg>
        <pc:spChg chg="add del">
          <ac:chgData name="Trond Aalberg" userId="e0152c74-65b9-4f26-a6b2-5e1afe67bd14" providerId="ADAL" clId="{8BE7FA8C-0428-AB41-A92B-3B13C5DAFBE4}" dt="2019-05-22T10:56:03.098" v="17149" actId="478"/>
          <ac:spMkLst>
            <pc:docMk/>
            <pc:sldMk cId="1090697436" sldId="291"/>
            <ac:spMk id="15" creationId="{58ED2A5E-0FE3-9440-8DD6-FA33B73C5941}"/>
          </ac:spMkLst>
        </pc:spChg>
        <pc:spChg chg="add mod">
          <ac:chgData name="Trond Aalberg" userId="e0152c74-65b9-4f26-a6b2-5e1afe67bd14" providerId="ADAL" clId="{8BE7FA8C-0428-AB41-A92B-3B13C5DAFBE4}" dt="2019-05-22T10:56:08.145" v="17151" actId="20577"/>
          <ac:spMkLst>
            <pc:docMk/>
            <pc:sldMk cId="1090697436" sldId="291"/>
            <ac:spMk id="16" creationId="{6DE58805-E6E9-1B41-A9E6-BEDEDECDB806}"/>
          </ac:spMkLst>
        </pc:spChg>
        <pc:spChg chg="add mod">
          <ac:chgData name="Trond Aalberg" userId="e0152c74-65b9-4f26-a6b2-5e1afe67bd14" providerId="ADAL" clId="{8BE7FA8C-0428-AB41-A92B-3B13C5DAFBE4}" dt="2019-05-22T10:56:12.985" v="17152" actId="1076"/>
          <ac:spMkLst>
            <pc:docMk/>
            <pc:sldMk cId="1090697436" sldId="291"/>
            <ac:spMk id="22" creationId="{3859A80D-025A-AE47-863F-05076093F12B}"/>
          </ac:spMkLst>
        </pc:spChg>
        <pc:picChg chg="add del mod">
          <ac:chgData name="Trond Aalberg" userId="e0152c74-65b9-4f26-a6b2-5e1afe67bd14" providerId="ADAL" clId="{8BE7FA8C-0428-AB41-A92B-3B13C5DAFBE4}" dt="2019-05-20T13:09:05.778" v="14470" actId="478"/>
          <ac:picMkLst>
            <pc:docMk/>
            <pc:sldMk cId="1090697436" sldId="291"/>
            <ac:picMk id="4" creationId="{21D02C1F-5A84-E14C-8235-48E219FD9356}"/>
          </ac:picMkLst>
        </pc:picChg>
        <pc:picChg chg="mod">
          <ac:chgData name="Trond Aalberg" userId="e0152c74-65b9-4f26-a6b2-5e1afe67bd14" providerId="ADAL" clId="{8BE7FA8C-0428-AB41-A92B-3B13C5DAFBE4}" dt="2019-05-22T10:56:12.985" v="17152" actId="1076"/>
          <ac:picMkLst>
            <pc:docMk/>
            <pc:sldMk cId="1090697436" sldId="291"/>
            <ac:picMk id="5" creationId="{26F8BD87-3DAB-0148-ACF1-ACF2D5A93F06}"/>
          </ac:picMkLst>
        </pc:picChg>
        <pc:picChg chg="add del mod">
          <ac:chgData name="Trond Aalberg" userId="e0152c74-65b9-4f26-a6b2-5e1afe67bd14" providerId="ADAL" clId="{8BE7FA8C-0428-AB41-A92B-3B13C5DAFBE4}" dt="2019-05-20T13:09:07.915" v="14471" actId="478"/>
          <ac:picMkLst>
            <pc:docMk/>
            <pc:sldMk cId="1090697436" sldId="291"/>
            <ac:picMk id="6" creationId="{9CAFD834-5ACC-ED49-957E-6541899EDAD2}"/>
          </ac:picMkLst>
        </pc:picChg>
        <pc:picChg chg="add del">
          <ac:chgData name="Trond Aalberg" userId="e0152c74-65b9-4f26-a6b2-5e1afe67bd14" providerId="ADAL" clId="{8BE7FA8C-0428-AB41-A92B-3B13C5DAFBE4}" dt="2019-05-20T13:02:55.413" v="14316" actId="478"/>
          <ac:picMkLst>
            <pc:docMk/>
            <pc:sldMk cId="1090697436" sldId="291"/>
            <ac:picMk id="17" creationId="{914330A2-415C-2745-B399-A894E29DB418}"/>
          </ac:picMkLst>
        </pc:picChg>
        <pc:picChg chg="add del">
          <ac:chgData name="Trond Aalberg" userId="e0152c74-65b9-4f26-a6b2-5e1afe67bd14" providerId="ADAL" clId="{8BE7FA8C-0428-AB41-A92B-3B13C5DAFBE4}" dt="2019-05-20T13:06:55.514" v="14359" actId="478"/>
          <ac:picMkLst>
            <pc:docMk/>
            <pc:sldMk cId="1090697436" sldId="291"/>
            <ac:picMk id="18" creationId="{A5C1399D-4916-A146-A69E-8F04FEB91961}"/>
          </ac:picMkLst>
        </pc:picChg>
        <pc:picChg chg="add mod">
          <ac:chgData name="Trond Aalberg" userId="e0152c74-65b9-4f26-a6b2-5e1afe67bd14" providerId="ADAL" clId="{8BE7FA8C-0428-AB41-A92B-3B13C5DAFBE4}" dt="2019-05-22T10:56:12.985" v="17152" actId="1076"/>
          <ac:picMkLst>
            <pc:docMk/>
            <pc:sldMk cId="1090697436" sldId="291"/>
            <ac:picMk id="28" creationId="{8BBD4BB0-7C7E-F947-AD74-95214CA53AFF}"/>
          </ac:picMkLst>
        </pc:picChg>
        <pc:picChg chg="add mod">
          <ac:chgData name="Trond Aalberg" userId="e0152c74-65b9-4f26-a6b2-5e1afe67bd14" providerId="ADAL" clId="{8BE7FA8C-0428-AB41-A92B-3B13C5DAFBE4}" dt="2019-05-22T10:56:12.985" v="17152" actId="1076"/>
          <ac:picMkLst>
            <pc:docMk/>
            <pc:sldMk cId="1090697436" sldId="291"/>
            <ac:picMk id="30" creationId="{347EB563-AA82-534F-853F-E7F92F300A47}"/>
          </ac:picMkLst>
        </pc:picChg>
        <pc:picChg chg="add mod">
          <ac:chgData name="Trond Aalberg" userId="e0152c74-65b9-4f26-a6b2-5e1afe67bd14" providerId="ADAL" clId="{8BE7FA8C-0428-AB41-A92B-3B13C5DAFBE4}" dt="2019-05-22T10:56:12.985" v="17152" actId="1076"/>
          <ac:picMkLst>
            <pc:docMk/>
            <pc:sldMk cId="1090697436" sldId="291"/>
            <ac:picMk id="32" creationId="{FE0F4ED5-F2D7-5741-AA25-E0E9DB6C078D}"/>
          </ac:picMkLst>
        </pc:picChg>
        <pc:cxnChg chg="add mod">
          <ac:chgData name="Trond Aalberg" userId="e0152c74-65b9-4f26-a6b2-5e1afe67bd14" providerId="ADAL" clId="{8BE7FA8C-0428-AB41-A92B-3B13C5DAFBE4}" dt="2019-05-22T10:56:12.985" v="17152" actId="1076"/>
          <ac:cxnSpMkLst>
            <pc:docMk/>
            <pc:sldMk cId="1090697436" sldId="291"/>
            <ac:cxnSpMk id="9" creationId="{9EFAD739-4455-054D-9E25-D45058784C57}"/>
          </ac:cxnSpMkLst>
        </pc:cxnChg>
        <pc:cxnChg chg="add mod">
          <ac:chgData name="Trond Aalberg" userId="e0152c74-65b9-4f26-a6b2-5e1afe67bd14" providerId="ADAL" clId="{8BE7FA8C-0428-AB41-A92B-3B13C5DAFBE4}" dt="2019-05-22T10:56:12.985" v="17152" actId="1076"/>
          <ac:cxnSpMkLst>
            <pc:docMk/>
            <pc:sldMk cId="1090697436" sldId="291"/>
            <ac:cxnSpMk id="12" creationId="{279DB6E2-BA66-B744-A34E-3D45AF094A36}"/>
          </ac:cxnSpMkLst>
        </pc:cxnChg>
        <pc:cxnChg chg="add mod">
          <ac:chgData name="Trond Aalberg" userId="e0152c74-65b9-4f26-a6b2-5e1afe67bd14" providerId="ADAL" clId="{8BE7FA8C-0428-AB41-A92B-3B13C5DAFBE4}" dt="2019-05-22T10:56:12.985" v="17152" actId="1076"/>
          <ac:cxnSpMkLst>
            <pc:docMk/>
            <pc:sldMk cId="1090697436" sldId="291"/>
            <ac:cxnSpMk id="19" creationId="{48BEEC24-E272-B842-9A02-47A4EA52BA5E}"/>
          </ac:cxnSpMkLst>
        </pc:cxnChg>
      </pc:sldChg>
      <pc:sldChg chg="modSp add modNotesTx">
        <pc:chgData name="Trond Aalberg" userId="e0152c74-65b9-4f26-a6b2-5e1afe67bd14" providerId="ADAL" clId="{8BE7FA8C-0428-AB41-A92B-3B13C5DAFBE4}" dt="2019-05-22T12:07:31.338" v="17219" actId="790"/>
        <pc:sldMkLst>
          <pc:docMk/>
          <pc:sldMk cId="1913174815" sldId="293"/>
        </pc:sldMkLst>
        <pc:spChg chg="mod">
          <ac:chgData name="Trond Aalberg" userId="e0152c74-65b9-4f26-a6b2-5e1afe67bd14" providerId="ADAL" clId="{8BE7FA8C-0428-AB41-A92B-3B13C5DAFBE4}" dt="2019-05-22T12:07:31.338" v="17219" actId="790"/>
          <ac:spMkLst>
            <pc:docMk/>
            <pc:sldMk cId="1913174815" sldId="293"/>
            <ac:spMk id="2" creationId="{F417B478-31BC-B243-A573-2D211CDACEF4}"/>
          </ac:spMkLst>
        </pc:spChg>
        <pc:spChg chg="mod">
          <ac:chgData name="Trond Aalberg" userId="e0152c74-65b9-4f26-a6b2-5e1afe67bd14" providerId="ADAL" clId="{8BE7FA8C-0428-AB41-A92B-3B13C5DAFBE4}" dt="2019-05-22T12:07:31.338" v="17219" actId="790"/>
          <ac:spMkLst>
            <pc:docMk/>
            <pc:sldMk cId="1913174815" sldId="293"/>
            <ac:spMk id="3" creationId="{1D94D455-59C5-0343-9885-718F5F40FF5E}"/>
          </ac:spMkLst>
        </pc:spChg>
      </pc:sldChg>
      <pc:sldChg chg="addSp delSp modSp add addAnim delAnim modAnim">
        <pc:chgData name="Trond Aalberg" userId="e0152c74-65b9-4f26-a6b2-5e1afe67bd14" providerId="ADAL" clId="{8BE7FA8C-0428-AB41-A92B-3B13C5DAFBE4}" dt="2019-05-22T12:07:31.338" v="17219" actId="790"/>
        <pc:sldMkLst>
          <pc:docMk/>
          <pc:sldMk cId="721598089" sldId="294"/>
        </pc:sldMkLst>
        <pc:spChg chg="mod">
          <ac:chgData name="Trond Aalberg" userId="e0152c74-65b9-4f26-a6b2-5e1afe67bd14" providerId="ADAL" clId="{8BE7FA8C-0428-AB41-A92B-3B13C5DAFBE4}" dt="2019-05-22T12:07:31.338" v="17219" actId="790"/>
          <ac:spMkLst>
            <pc:docMk/>
            <pc:sldMk cId="721598089" sldId="294"/>
            <ac:spMk id="2" creationId="{FE67EA2E-620F-134A-A186-46FAE6017E7C}"/>
          </ac:spMkLst>
        </pc:spChg>
        <pc:spChg chg="mod">
          <ac:chgData name="Trond Aalberg" userId="e0152c74-65b9-4f26-a6b2-5e1afe67bd14" providerId="ADAL" clId="{8BE7FA8C-0428-AB41-A92B-3B13C5DAFBE4}" dt="2019-05-22T12:07:31.338" v="17219" actId="790"/>
          <ac:spMkLst>
            <pc:docMk/>
            <pc:sldMk cId="721598089" sldId="294"/>
            <ac:spMk id="3" creationId="{A127C5ED-6C24-BE4B-AA2C-E06B6E1C0A70}"/>
          </ac:spMkLst>
        </pc:spChg>
        <pc:spChg chg="add mod">
          <ac:chgData name="Trond Aalberg" userId="e0152c74-65b9-4f26-a6b2-5e1afe67bd14" providerId="ADAL" clId="{8BE7FA8C-0428-AB41-A92B-3B13C5DAFBE4}" dt="2019-05-22T10:57:39.420" v="17171" actId="1076"/>
          <ac:spMkLst>
            <pc:docMk/>
            <pc:sldMk cId="721598089" sldId="294"/>
            <ac:spMk id="4" creationId="{8DF41087-A08E-5B42-94CC-792706A7FFD2}"/>
          </ac:spMkLst>
        </pc:spChg>
        <pc:spChg chg="add mod">
          <ac:chgData name="Trond Aalberg" userId="e0152c74-65b9-4f26-a6b2-5e1afe67bd14" providerId="ADAL" clId="{8BE7FA8C-0428-AB41-A92B-3B13C5DAFBE4}" dt="2019-05-22T10:57:39.420" v="17171" actId="1076"/>
          <ac:spMkLst>
            <pc:docMk/>
            <pc:sldMk cId="721598089" sldId="294"/>
            <ac:spMk id="5" creationId="{703AF769-3EE4-8A43-900A-D646F6E1A667}"/>
          </ac:spMkLst>
        </pc:spChg>
        <pc:spChg chg="add mod">
          <ac:chgData name="Trond Aalberg" userId="e0152c74-65b9-4f26-a6b2-5e1afe67bd14" providerId="ADAL" clId="{8BE7FA8C-0428-AB41-A92B-3B13C5DAFBE4}" dt="2019-05-22T10:57:39.420" v="17171" actId="1076"/>
          <ac:spMkLst>
            <pc:docMk/>
            <pc:sldMk cId="721598089" sldId="294"/>
            <ac:spMk id="7" creationId="{00A5AE4D-3114-8847-AAC4-8A4CA1597BD5}"/>
          </ac:spMkLst>
        </pc:spChg>
        <pc:spChg chg="add mod">
          <ac:chgData name="Trond Aalberg" userId="e0152c74-65b9-4f26-a6b2-5e1afe67bd14" providerId="ADAL" clId="{8BE7FA8C-0428-AB41-A92B-3B13C5DAFBE4}" dt="2019-05-22T10:57:39.420" v="17171" actId="1076"/>
          <ac:spMkLst>
            <pc:docMk/>
            <pc:sldMk cId="721598089" sldId="294"/>
            <ac:spMk id="8" creationId="{D24CAE1C-A049-824D-89A3-C0EBB35EABCA}"/>
          </ac:spMkLst>
        </pc:spChg>
        <pc:spChg chg="add del mod">
          <ac:chgData name="Trond Aalberg" userId="e0152c74-65b9-4f26-a6b2-5e1afe67bd14" providerId="ADAL" clId="{8BE7FA8C-0428-AB41-A92B-3B13C5DAFBE4}" dt="2019-05-20T13:33:16.529" v="16121" actId="478"/>
          <ac:spMkLst>
            <pc:docMk/>
            <pc:sldMk cId="721598089" sldId="294"/>
            <ac:spMk id="9" creationId="{9623FA40-576D-8348-98E7-3F12964F2367}"/>
          </ac:spMkLst>
        </pc:spChg>
        <pc:spChg chg="add del mod">
          <ac:chgData name="Trond Aalberg" userId="e0152c74-65b9-4f26-a6b2-5e1afe67bd14" providerId="ADAL" clId="{8BE7FA8C-0428-AB41-A92B-3B13C5DAFBE4}" dt="2019-05-20T13:33:23.987" v="16124" actId="478"/>
          <ac:spMkLst>
            <pc:docMk/>
            <pc:sldMk cId="721598089" sldId="294"/>
            <ac:spMk id="10" creationId="{135C3028-8B35-B843-B291-A6D64D73185C}"/>
          </ac:spMkLst>
        </pc:spChg>
        <pc:spChg chg="add del mod">
          <ac:chgData name="Trond Aalberg" userId="e0152c74-65b9-4f26-a6b2-5e1afe67bd14" providerId="ADAL" clId="{8BE7FA8C-0428-AB41-A92B-3B13C5DAFBE4}" dt="2019-05-20T13:33:04.199" v="16114" actId="478"/>
          <ac:spMkLst>
            <pc:docMk/>
            <pc:sldMk cId="721598089" sldId="294"/>
            <ac:spMk id="18" creationId="{101872EA-BF6F-8245-A119-B784FDCF6358}"/>
          </ac:spMkLst>
        </pc:spChg>
        <pc:spChg chg="add del mod">
          <ac:chgData name="Trond Aalberg" userId="e0152c74-65b9-4f26-a6b2-5e1afe67bd14" providerId="ADAL" clId="{8BE7FA8C-0428-AB41-A92B-3B13C5DAFBE4}" dt="2019-05-22T11:29:39.486" v="17187"/>
          <ac:spMkLst>
            <pc:docMk/>
            <pc:sldMk cId="721598089" sldId="294"/>
            <ac:spMk id="18" creationId="{3B96F4A2-6CBA-B248-B469-1C058BD3461C}"/>
          </ac:spMkLst>
        </pc:spChg>
        <pc:spChg chg="add mod">
          <ac:chgData name="Trond Aalberg" userId="e0152c74-65b9-4f26-a6b2-5e1afe67bd14" providerId="ADAL" clId="{8BE7FA8C-0428-AB41-A92B-3B13C5DAFBE4}" dt="2019-05-22T10:57:39.420" v="17171" actId="1076"/>
          <ac:spMkLst>
            <pc:docMk/>
            <pc:sldMk cId="721598089" sldId="294"/>
            <ac:spMk id="19" creationId="{DFBF9740-5D50-F449-8FFA-DBA5A07DC74D}"/>
          </ac:spMkLst>
        </pc:spChg>
        <pc:spChg chg="add del mod">
          <ac:chgData name="Trond Aalberg" userId="e0152c74-65b9-4f26-a6b2-5e1afe67bd14" providerId="ADAL" clId="{8BE7FA8C-0428-AB41-A92B-3B13C5DAFBE4}" dt="2019-05-20T13:32:34.613" v="16104" actId="478"/>
          <ac:spMkLst>
            <pc:docMk/>
            <pc:sldMk cId="721598089" sldId="294"/>
            <ac:spMk id="20" creationId="{7FE8D697-6163-D841-A464-FA2F44B7D906}"/>
          </ac:spMkLst>
        </pc:spChg>
        <pc:spChg chg="add mod">
          <ac:chgData name="Trond Aalberg" userId="e0152c74-65b9-4f26-a6b2-5e1afe67bd14" providerId="ADAL" clId="{8BE7FA8C-0428-AB41-A92B-3B13C5DAFBE4}" dt="2019-05-22T10:57:39.420" v="17171" actId="1076"/>
          <ac:spMkLst>
            <pc:docMk/>
            <pc:sldMk cId="721598089" sldId="294"/>
            <ac:spMk id="23" creationId="{06C876F6-7820-0840-B7FB-37B582BBE70F}"/>
          </ac:spMkLst>
        </pc:spChg>
        <pc:spChg chg="add mod">
          <ac:chgData name="Trond Aalberg" userId="e0152c74-65b9-4f26-a6b2-5e1afe67bd14" providerId="ADAL" clId="{8BE7FA8C-0428-AB41-A92B-3B13C5DAFBE4}" dt="2019-05-22T10:57:39.420" v="17171" actId="1076"/>
          <ac:spMkLst>
            <pc:docMk/>
            <pc:sldMk cId="721598089" sldId="294"/>
            <ac:spMk id="27" creationId="{5F75938F-403C-164E-A73B-860C4C6CE1A2}"/>
          </ac:spMkLst>
        </pc:spChg>
        <pc:spChg chg="add mod">
          <ac:chgData name="Trond Aalberg" userId="e0152c74-65b9-4f26-a6b2-5e1afe67bd14" providerId="ADAL" clId="{8BE7FA8C-0428-AB41-A92B-3B13C5DAFBE4}" dt="2019-05-22T11:30:05.834" v="17218" actId="20577"/>
          <ac:spMkLst>
            <pc:docMk/>
            <pc:sldMk cId="721598089" sldId="294"/>
            <ac:spMk id="28" creationId="{AC64A7A8-6A18-A54E-8196-EBA343A96ADD}"/>
          </ac:spMkLst>
        </pc:spChg>
        <pc:picChg chg="add mod">
          <ac:chgData name="Trond Aalberg" userId="e0152c74-65b9-4f26-a6b2-5e1afe67bd14" providerId="ADAL" clId="{8BE7FA8C-0428-AB41-A92B-3B13C5DAFBE4}" dt="2019-05-22T10:57:53.159" v="17182" actId="1035"/>
          <ac:picMkLst>
            <pc:docMk/>
            <pc:sldMk cId="721598089" sldId="294"/>
            <ac:picMk id="24" creationId="{86B803BB-8BFC-E644-A6C2-C3F2DB742A97}"/>
          </ac:picMkLst>
        </pc:picChg>
        <pc:picChg chg="add mod">
          <ac:chgData name="Trond Aalberg" userId="e0152c74-65b9-4f26-a6b2-5e1afe67bd14" providerId="ADAL" clId="{8BE7FA8C-0428-AB41-A92B-3B13C5DAFBE4}" dt="2019-05-22T10:57:53.159" v="17182" actId="1035"/>
          <ac:picMkLst>
            <pc:docMk/>
            <pc:sldMk cId="721598089" sldId="294"/>
            <ac:picMk id="25" creationId="{AF05B3E2-D39B-B940-A31C-DC1219422BF7}"/>
          </ac:picMkLst>
        </pc:picChg>
        <pc:picChg chg="add mod">
          <ac:chgData name="Trond Aalberg" userId="e0152c74-65b9-4f26-a6b2-5e1afe67bd14" providerId="ADAL" clId="{8BE7FA8C-0428-AB41-A92B-3B13C5DAFBE4}" dt="2019-05-22T10:57:53.159" v="17182" actId="1035"/>
          <ac:picMkLst>
            <pc:docMk/>
            <pc:sldMk cId="721598089" sldId="294"/>
            <ac:picMk id="26" creationId="{67FA7491-BEC4-A044-8743-E19CE48A8F33}"/>
          </ac:picMkLst>
        </pc:picChg>
        <pc:cxnChg chg="add mod">
          <ac:chgData name="Trond Aalberg" userId="e0152c74-65b9-4f26-a6b2-5e1afe67bd14" providerId="ADAL" clId="{8BE7FA8C-0428-AB41-A92B-3B13C5DAFBE4}" dt="2019-05-22T10:57:39.420" v="17171" actId="1076"/>
          <ac:cxnSpMkLst>
            <pc:docMk/>
            <pc:sldMk cId="721598089" sldId="294"/>
            <ac:cxnSpMk id="6" creationId="{B6826F00-0A9E-0E41-888E-06D312CF4360}"/>
          </ac:cxnSpMkLst>
        </pc:cxnChg>
        <pc:cxnChg chg="add mod">
          <ac:chgData name="Trond Aalberg" userId="e0152c74-65b9-4f26-a6b2-5e1afe67bd14" providerId="ADAL" clId="{8BE7FA8C-0428-AB41-A92B-3B13C5DAFBE4}" dt="2019-05-22T10:57:39.420" v="17171" actId="1076"/>
          <ac:cxnSpMkLst>
            <pc:docMk/>
            <pc:sldMk cId="721598089" sldId="294"/>
            <ac:cxnSpMk id="11" creationId="{15ED93BF-13DE-6D46-9358-DD5DB710D852}"/>
          </ac:cxnSpMkLst>
        </pc:cxnChg>
        <pc:cxnChg chg="add mod">
          <ac:chgData name="Trond Aalberg" userId="e0152c74-65b9-4f26-a6b2-5e1afe67bd14" providerId="ADAL" clId="{8BE7FA8C-0428-AB41-A92B-3B13C5DAFBE4}" dt="2019-05-22T10:57:39.420" v="17171" actId="1076"/>
          <ac:cxnSpMkLst>
            <pc:docMk/>
            <pc:sldMk cId="721598089" sldId="294"/>
            <ac:cxnSpMk id="12" creationId="{2E79D73C-4BE4-1048-952A-B59E6CE7BAA3}"/>
          </ac:cxnSpMkLst>
        </pc:cxnChg>
        <pc:cxnChg chg="add mod">
          <ac:chgData name="Trond Aalberg" userId="e0152c74-65b9-4f26-a6b2-5e1afe67bd14" providerId="ADAL" clId="{8BE7FA8C-0428-AB41-A92B-3B13C5DAFBE4}" dt="2019-05-22T10:57:39.420" v="17171" actId="1076"/>
          <ac:cxnSpMkLst>
            <pc:docMk/>
            <pc:sldMk cId="721598089" sldId="294"/>
            <ac:cxnSpMk id="13" creationId="{83135BDD-11C7-3E4D-AFD0-ABF9D6F33FD6}"/>
          </ac:cxnSpMkLst>
        </pc:cxnChg>
        <pc:cxnChg chg="add del mod">
          <ac:chgData name="Trond Aalberg" userId="e0152c74-65b9-4f26-a6b2-5e1afe67bd14" providerId="ADAL" clId="{8BE7FA8C-0428-AB41-A92B-3B13C5DAFBE4}" dt="2019-05-20T13:32:36.952" v="16105" actId="478"/>
          <ac:cxnSpMkLst>
            <pc:docMk/>
            <pc:sldMk cId="721598089" sldId="294"/>
            <ac:cxnSpMk id="14" creationId="{BB56FE2A-C681-9947-925B-18E41EAC5D6C}"/>
          </ac:cxnSpMkLst>
        </pc:cxnChg>
        <pc:cxnChg chg="add del mod">
          <ac:chgData name="Trond Aalberg" userId="e0152c74-65b9-4f26-a6b2-5e1afe67bd14" providerId="ADAL" clId="{8BE7FA8C-0428-AB41-A92B-3B13C5DAFBE4}" dt="2019-05-22T10:57:39.420" v="17171" actId="1076"/>
          <ac:cxnSpMkLst>
            <pc:docMk/>
            <pc:sldMk cId="721598089" sldId="294"/>
            <ac:cxnSpMk id="15" creationId="{32B6EBC0-F987-7A43-BDF9-DCB5845FC6CB}"/>
          </ac:cxnSpMkLst>
        </pc:cxnChg>
        <pc:cxnChg chg="add mod">
          <ac:chgData name="Trond Aalberg" userId="e0152c74-65b9-4f26-a6b2-5e1afe67bd14" providerId="ADAL" clId="{8BE7FA8C-0428-AB41-A92B-3B13C5DAFBE4}" dt="2019-05-22T10:57:39.420" v="17171" actId="1076"/>
          <ac:cxnSpMkLst>
            <pc:docMk/>
            <pc:sldMk cId="721598089" sldId="294"/>
            <ac:cxnSpMk id="16" creationId="{DEEB0D16-49C1-604C-92D5-8725C5192732}"/>
          </ac:cxnSpMkLst>
        </pc:cxnChg>
        <pc:cxnChg chg="add mod">
          <ac:chgData name="Trond Aalberg" userId="e0152c74-65b9-4f26-a6b2-5e1afe67bd14" providerId="ADAL" clId="{8BE7FA8C-0428-AB41-A92B-3B13C5DAFBE4}" dt="2019-05-22T10:57:39.420" v="17171" actId="1076"/>
          <ac:cxnSpMkLst>
            <pc:docMk/>
            <pc:sldMk cId="721598089" sldId="294"/>
            <ac:cxnSpMk id="17" creationId="{0E4576A9-FDE2-4540-BA5B-D1B164453A21}"/>
          </ac:cxnSpMkLst>
        </pc:cxnChg>
        <pc:cxnChg chg="add mod">
          <ac:chgData name="Trond Aalberg" userId="e0152c74-65b9-4f26-a6b2-5e1afe67bd14" providerId="ADAL" clId="{8BE7FA8C-0428-AB41-A92B-3B13C5DAFBE4}" dt="2019-05-22T10:57:39.420" v="17171" actId="1076"/>
          <ac:cxnSpMkLst>
            <pc:docMk/>
            <pc:sldMk cId="721598089" sldId="294"/>
            <ac:cxnSpMk id="31" creationId="{22DC375A-7D27-F44B-994A-5F8BB48EF54D}"/>
          </ac:cxnSpMkLst>
        </pc:cxnChg>
        <pc:cxnChg chg="add mod">
          <ac:chgData name="Trond Aalberg" userId="e0152c74-65b9-4f26-a6b2-5e1afe67bd14" providerId="ADAL" clId="{8BE7FA8C-0428-AB41-A92B-3B13C5DAFBE4}" dt="2019-05-22T10:57:39.420" v="17171" actId="1076"/>
          <ac:cxnSpMkLst>
            <pc:docMk/>
            <pc:sldMk cId="721598089" sldId="294"/>
            <ac:cxnSpMk id="34" creationId="{597F9535-9CF1-D349-ADA7-23CAA79983A2}"/>
          </ac:cxnSpMkLst>
        </pc:cxnChg>
      </pc:sldChg>
      <pc:sldChg chg="addSp modSp add">
        <pc:chgData name="Trond Aalberg" userId="e0152c74-65b9-4f26-a6b2-5e1afe67bd14" providerId="ADAL" clId="{8BE7FA8C-0428-AB41-A92B-3B13C5DAFBE4}" dt="2019-05-22T12:07:31.338" v="17219" actId="790"/>
        <pc:sldMkLst>
          <pc:docMk/>
          <pc:sldMk cId="2639566986" sldId="295"/>
        </pc:sldMkLst>
        <pc:spChg chg="mod">
          <ac:chgData name="Trond Aalberg" userId="e0152c74-65b9-4f26-a6b2-5e1afe67bd14" providerId="ADAL" clId="{8BE7FA8C-0428-AB41-A92B-3B13C5DAFBE4}" dt="2019-05-22T12:07:31.338" v="17219" actId="790"/>
          <ac:spMkLst>
            <pc:docMk/>
            <pc:sldMk cId="2639566986" sldId="295"/>
            <ac:spMk id="2" creationId="{F4E10690-F003-2541-8A53-03EB9A0D1F7B}"/>
          </ac:spMkLst>
        </pc:spChg>
        <pc:spChg chg="mod">
          <ac:chgData name="Trond Aalberg" userId="e0152c74-65b9-4f26-a6b2-5e1afe67bd14" providerId="ADAL" clId="{8BE7FA8C-0428-AB41-A92B-3B13C5DAFBE4}" dt="2019-05-22T12:07:31.338" v="17219" actId="790"/>
          <ac:spMkLst>
            <pc:docMk/>
            <pc:sldMk cId="2639566986" sldId="295"/>
            <ac:spMk id="3" creationId="{A2C868E0-F452-5145-A06C-8DB1CB9B97FD}"/>
          </ac:spMkLst>
        </pc:spChg>
        <pc:picChg chg="add mod">
          <ac:chgData name="Trond Aalberg" userId="e0152c74-65b9-4f26-a6b2-5e1afe67bd14" providerId="ADAL" clId="{8BE7FA8C-0428-AB41-A92B-3B13C5DAFBE4}" dt="2019-05-22T09:59:32.372" v="17042" actId="1076"/>
          <ac:picMkLst>
            <pc:docMk/>
            <pc:sldMk cId="2639566986" sldId="295"/>
            <ac:picMk id="4" creationId="{447FFCC6-182B-F542-89D5-8885054584AE}"/>
          </ac:picMkLst>
        </pc:picChg>
      </pc:sldChg>
      <pc:sldChg chg="addSp delSp modSp add modTransition modAnim">
        <pc:chgData name="Trond Aalberg" userId="e0152c74-65b9-4f26-a6b2-5e1afe67bd14" providerId="ADAL" clId="{8BE7FA8C-0428-AB41-A92B-3B13C5DAFBE4}" dt="2019-05-22T12:07:31.338" v="17219" actId="790"/>
        <pc:sldMkLst>
          <pc:docMk/>
          <pc:sldMk cId="2401263999" sldId="301"/>
        </pc:sldMkLst>
        <pc:spChg chg="mod">
          <ac:chgData name="Trond Aalberg" userId="e0152c74-65b9-4f26-a6b2-5e1afe67bd14" providerId="ADAL" clId="{8BE7FA8C-0428-AB41-A92B-3B13C5DAFBE4}" dt="2019-05-22T12:07:31.338" v="17219" actId="790"/>
          <ac:spMkLst>
            <pc:docMk/>
            <pc:sldMk cId="2401263999" sldId="301"/>
            <ac:spMk id="2" creationId="{93E64F7E-64D7-964A-8D26-0F8B58899924}"/>
          </ac:spMkLst>
        </pc:spChg>
        <pc:spChg chg="mod">
          <ac:chgData name="Trond Aalberg" userId="e0152c74-65b9-4f26-a6b2-5e1afe67bd14" providerId="ADAL" clId="{8BE7FA8C-0428-AB41-A92B-3B13C5DAFBE4}" dt="2019-05-20T11:11:40.985" v="11363" actId="1076"/>
          <ac:spMkLst>
            <pc:docMk/>
            <pc:sldMk cId="2401263999" sldId="301"/>
            <ac:spMk id="15" creationId="{7C4E68B7-DD7C-9146-9809-4C1C2EA163EB}"/>
          </ac:spMkLst>
        </pc:spChg>
        <pc:spChg chg="mod">
          <ac:chgData name="Trond Aalberg" userId="e0152c74-65b9-4f26-a6b2-5e1afe67bd14" providerId="ADAL" clId="{8BE7FA8C-0428-AB41-A92B-3B13C5DAFBE4}" dt="2019-05-20T11:11:45.267" v="11364" actId="1076"/>
          <ac:spMkLst>
            <pc:docMk/>
            <pc:sldMk cId="2401263999" sldId="301"/>
            <ac:spMk id="17" creationId="{C1DDEE12-CE82-2742-B41B-D1589B7B476F}"/>
          </ac:spMkLst>
        </pc:spChg>
        <pc:spChg chg="mod">
          <ac:chgData name="Trond Aalberg" userId="e0152c74-65b9-4f26-a6b2-5e1afe67bd14" providerId="ADAL" clId="{8BE7FA8C-0428-AB41-A92B-3B13C5DAFBE4}" dt="2019-05-20T11:11:51.813" v="11365" actId="1076"/>
          <ac:spMkLst>
            <pc:docMk/>
            <pc:sldMk cId="2401263999" sldId="301"/>
            <ac:spMk id="21" creationId="{72B56933-4864-2141-BA17-57007B7BD9B0}"/>
          </ac:spMkLst>
        </pc:spChg>
        <pc:spChg chg="add del mod">
          <ac:chgData name="Trond Aalberg" userId="e0152c74-65b9-4f26-a6b2-5e1afe67bd14" providerId="ADAL" clId="{8BE7FA8C-0428-AB41-A92B-3B13C5DAFBE4}" dt="2019-05-20T11:11:19.106" v="11357" actId="767"/>
          <ac:spMkLst>
            <pc:docMk/>
            <pc:sldMk cId="2401263999" sldId="301"/>
            <ac:spMk id="23" creationId="{DE8ACB68-FB3B-F845-A376-44F6FB06EC62}"/>
          </ac:spMkLst>
        </pc:spChg>
        <pc:spChg chg="mod">
          <ac:chgData name="Trond Aalberg" userId="e0152c74-65b9-4f26-a6b2-5e1afe67bd14" providerId="ADAL" clId="{8BE7FA8C-0428-AB41-A92B-3B13C5DAFBE4}" dt="2019-05-20T11:03:22.331" v="11326" actId="1076"/>
          <ac:spMkLst>
            <pc:docMk/>
            <pc:sldMk cId="2401263999" sldId="301"/>
            <ac:spMk id="92" creationId="{521E7C4F-02D4-144F-BF6E-9976BF26129D}"/>
          </ac:spMkLst>
        </pc:spChg>
        <pc:spChg chg="mod">
          <ac:chgData name="Trond Aalberg" userId="e0152c74-65b9-4f26-a6b2-5e1afe67bd14" providerId="ADAL" clId="{8BE7FA8C-0428-AB41-A92B-3B13C5DAFBE4}" dt="2019-05-20T11:03:27.126" v="11327" actId="1076"/>
          <ac:spMkLst>
            <pc:docMk/>
            <pc:sldMk cId="2401263999" sldId="301"/>
            <ac:spMk id="93" creationId="{AC02FEB3-EB48-F64A-80E4-F9C5939A2D4F}"/>
          </ac:spMkLst>
        </pc:spChg>
        <pc:spChg chg="mod">
          <ac:chgData name="Trond Aalberg" userId="e0152c74-65b9-4f26-a6b2-5e1afe67bd14" providerId="ADAL" clId="{8BE7FA8C-0428-AB41-A92B-3B13C5DAFBE4}" dt="2019-05-20T11:17:35.295" v="11428" actId="20577"/>
          <ac:spMkLst>
            <pc:docMk/>
            <pc:sldMk cId="2401263999" sldId="301"/>
            <ac:spMk id="96" creationId="{33D0B0FE-A659-3641-A1ED-648D2F828BF0}"/>
          </ac:spMkLst>
        </pc:spChg>
        <pc:spChg chg="mod">
          <ac:chgData name="Trond Aalberg" userId="e0152c74-65b9-4f26-a6b2-5e1afe67bd14" providerId="ADAL" clId="{8BE7FA8C-0428-AB41-A92B-3B13C5DAFBE4}" dt="2019-05-20T11:11:30.326" v="11360" actId="1076"/>
          <ac:spMkLst>
            <pc:docMk/>
            <pc:sldMk cId="2401263999" sldId="301"/>
            <ac:spMk id="105" creationId="{19F96282-FB2F-174E-970B-5CFC12BE994E}"/>
          </ac:spMkLst>
        </pc:spChg>
        <pc:spChg chg="mod">
          <ac:chgData name="Trond Aalberg" userId="e0152c74-65b9-4f26-a6b2-5e1afe67bd14" providerId="ADAL" clId="{8BE7FA8C-0428-AB41-A92B-3B13C5DAFBE4}" dt="2019-05-20T11:03:14.294" v="11325" actId="1076"/>
          <ac:spMkLst>
            <pc:docMk/>
            <pc:sldMk cId="2401263999" sldId="301"/>
            <ac:spMk id="163" creationId="{9294E6DC-CFB0-B041-BB4C-2B0E7694EBA3}"/>
          </ac:spMkLst>
        </pc:spChg>
        <pc:spChg chg="mod">
          <ac:chgData name="Trond Aalberg" userId="e0152c74-65b9-4f26-a6b2-5e1afe67bd14" providerId="ADAL" clId="{8BE7FA8C-0428-AB41-A92B-3B13C5DAFBE4}" dt="2019-05-22T12:07:31.338" v="17219" actId="790"/>
          <ac:spMkLst>
            <pc:docMk/>
            <pc:sldMk cId="2401263999" sldId="301"/>
            <ac:spMk id="183" creationId="{12CF9BA9-5A14-B74E-8846-DE905E4DDCC7}"/>
          </ac:spMkLst>
        </pc:spChg>
        <pc:grpChg chg="mod">
          <ac:chgData name="Trond Aalberg" userId="e0152c74-65b9-4f26-a6b2-5e1afe67bd14" providerId="ADAL" clId="{8BE7FA8C-0428-AB41-A92B-3B13C5DAFBE4}" dt="2019-05-20T11:05:31.510" v="11350" actId="1036"/>
          <ac:grpSpMkLst>
            <pc:docMk/>
            <pc:sldMk cId="2401263999" sldId="301"/>
            <ac:grpSpMk id="3" creationId="{0823827B-075C-A441-91D0-AE9524B25B69}"/>
          </ac:grpSpMkLst>
        </pc:grpChg>
        <pc:grpChg chg="mod">
          <ac:chgData name="Trond Aalberg" userId="e0152c74-65b9-4f26-a6b2-5e1afe67bd14" providerId="ADAL" clId="{8BE7FA8C-0428-AB41-A92B-3B13C5DAFBE4}" dt="2019-05-20T11:11:13.950" v="11355" actId="1076"/>
          <ac:grpSpMkLst>
            <pc:docMk/>
            <pc:sldMk cId="2401263999" sldId="301"/>
            <ac:grpSpMk id="6" creationId="{EF938612-765A-8F4F-AA14-A266ED299781}"/>
          </ac:grpSpMkLst>
        </pc:grpChg>
        <pc:grpChg chg="mod">
          <ac:chgData name="Trond Aalberg" userId="e0152c74-65b9-4f26-a6b2-5e1afe67bd14" providerId="ADAL" clId="{8BE7FA8C-0428-AB41-A92B-3B13C5DAFBE4}" dt="2019-05-20T11:05:31.510" v="11350" actId="1036"/>
          <ac:grpSpMkLst>
            <pc:docMk/>
            <pc:sldMk cId="2401263999" sldId="301"/>
            <ac:grpSpMk id="9" creationId="{50732A33-1316-2044-8D39-2DF4AEE14681}"/>
          </ac:grpSpMkLst>
        </pc:grpChg>
        <pc:grpChg chg="mod">
          <ac:chgData name="Trond Aalberg" userId="e0152c74-65b9-4f26-a6b2-5e1afe67bd14" providerId="ADAL" clId="{8BE7FA8C-0428-AB41-A92B-3B13C5DAFBE4}" dt="2019-05-20T11:05:31.510" v="11350" actId="1036"/>
          <ac:grpSpMkLst>
            <pc:docMk/>
            <pc:sldMk cId="2401263999" sldId="301"/>
            <ac:grpSpMk id="12" creationId="{470EAA23-14EF-094D-8B0D-BA8F0EE9E9BC}"/>
          </ac:grpSpMkLst>
        </pc:grpChg>
        <pc:cxnChg chg="mod">
          <ac:chgData name="Trond Aalberg" userId="e0152c74-65b9-4f26-a6b2-5e1afe67bd14" providerId="ADAL" clId="{8BE7FA8C-0428-AB41-A92B-3B13C5DAFBE4}" dt="2019-05-20T11:11:45.267" v="11364" actId="1076"/>
          <ac:cxnSpMkLst>
            <pc:docMk/>
            <pc:sldMk cId="2401263999" sldId="301"/>
            <ac:cxnSpMk id="19" creationId="{EDC153A2-4F29-6541-966C-9C6E572FA924}"/>
          </ac:cxnSpMkLst>
        </pc:cxnChg>
        <pc:cxnChg chg="mod">
          <ac:chgData name="Trond Aalberg" userId="e0152c74-65b9-4f26-a6b2-5e1afe67bd14" providerId="ADAL" clId="{8BE7FA8C-0428-AB41-A92B-3B13C5DAFBE4}" dt="2019-05-20T11:03:27.126" v="11327" actId="1076"/>
          <ac:cxnSpMkLst>
            <pc:docMk/>
            <pc:sldMk cId="2401263999" sldId="301"/>
            <ac:cxnSpMk id="94" creationId="{63CC6596-0814-AF4B-B352-CDBB3F236C34}"/>
          </ac:cxnSpMkLst>
        </pc:cxnChg>
        <pc:cxnChg chg="mod">
          <ac:chgData name="Trond Aalberg" userId="e0152c74-65b9-4f26-a6b2-5e1afe67bd14" providerId="ADAL" clId="{8BE7FA8C-0428-AB41-A92B-3B13C5DAFBE4}" dt="2019-05-20T11:03:22.331" v="11326" actId="1076"/>
          <ac:cxnSpMkLst>
            <pc:docMk/>
            <pc:sldMk cId="2401263999" sldId="301"/>
            <ac:cxnSpMk id="95" creationId="{F4655FE0-3B6D-FF4E-A3E3-628BE7882272}"/>
          </ac:cxnSpMkLst>
        </pc:cxnChg>
        <pc:cxnChg chg="mod">
          <ac:chgData name="Trond Aalberg" userId="e0152c74-65b9-4f26-a6b2-5e1afe67bd14" providerId="ADAL" clId="{8BE7FA8C-0428-AB41-A92B-3B13C5DAFBE4}" dt="2019-05-20T11:11:40.985" v="11363" actId="1076"/>
          <ac:cxnSpMkLst>
            <pc:docMk/>
            <pc:sldMk cId="2401263999" sldId="301"/>
            <ac:cxnSpMk id="106" creationId="{A83AAB8E-13C2-D942-A330-118F35F623D5}"/>
          </ac:cxnSpMkLst>
        </pc:cxnChg>
        <pc:cxnChg chg="mod">
          <ac:chgData name="Trond Aalberg" userId="e0152c74-65b9-4f26-a6b2-5e1afe67bd14" providerId="ADAL" clId="{8BE7FA8C-0428-AB41-A92B-3B13C5DAFBE4}" dt="2019-05-20T11:11:45.267" v="11364" actId="1076"/>
          <ac:cxnSpMkLst>
            <pc:docMk/>
            <pc:sldMk cId="2401263999" sldId="301"/>
            <ac:cxnSpMk id="109" creationId="{65B37D2A-E565-0442-B449-54BE86E7179A}"/>
          </ac:cxnSpMkLst>
        </pc:cxnChg>
        <pc:cxnChg chg="mod">
          <ac:chgData name="Trond Aalberg" userId="e0152c74-65b9-4f26-a6b2-5e1afe67bd14" providerId="ADAL" clId="{8BE7FA8C-0428-AB41-A92B-3B13C5DAFBE4}" dt="2019-05-20T11:03:14.294" v="11325" actId="1076"/>
          <ac:cxnSpMkLst>
            <pc:docMk/>
            <pc:sldMk cId="2401263999" sldId="301"/>
            <ac:cxnSpMk id="166" creationId="{B717A254-7509-9641-A16E-48D90BBE6599}"/>
          </ac:cxnSpMkLst>
        </pc:cxnChg>
      </pc:sldChg>
      <pc:sldChg chg="addSp delSp modSp add ord">
        <pc:chgData name="Trond Aalberg" userId="e0152c74-65b9-4f26-a6b2-5e1afe67bd14" providerId="ADAL" clId="{8BE7FA8C-0428-AB41-A92B-3B13C5DAFBE4}" dt="2019-05-22T12:07:31.338" v="17219" actId="790"/>
        <pc:sldMkLst>
          <pc:docMk/>
          <pc:sldMk cId="3304325365" sldId="303"/>
        </pc:sldMkLst>
        <pc:spChg chg="mod">
          <ac:chgData name="Trond Aalberg" userId="e0152c74-65b9-4f26-a6b2-5e1afe67bd14" providerId="ADAL" clId="{8BE7FA8C-0428-AB41-A92B-3B13C5DAFBE4}" dt="2019-05-22T12:07:31.338" v="17219" actId="790"/>
          <ac:spMkLst>
            <pc:docMk/>
            <pc:sldMk cId="3304325365" sldId="303"/>
            <ac:spMk id="2" creationId="{8EAC43AD-2FFD-7148-93F1-D81B6BD60A73}"/>
          </ac:spMkLst>
        </pc:spChg>
        <pc:spChg chg="del">
          <ac:chgData name="Trond Aalberg" userId="e0152c74-65b9-4f26-a6b2-5e1afe67bd14" providerId="ADAL" clId="{8BE7FA8C-0428-AB41-A92B-3B13C5DAFBE4}" dt="2019-04-25T08:21:49.460" v="10349" actId="478"/>
          <ac:spMkLst>
            <pc:docMk/>
            <pc:sldMk cId="3304325365" sldId="303"/>
            <ac:spMk id="3" creationId="{B0612133-7AF2-1E40-944F-779BB7371B6F}"/>
          </ac:spMkLst>
        </pc:spChg>
        <pc:spChg chg="add mod">
          <ac:chgData name="Trond Aalberg" userId="e0152c74-65b9-4f26-a6b2-5e1afe67bd14" providerId="ADAL" clId="{8BE7FA8C-0428-AB41-A92B-3B13C5DAFBE4}" dt="2019-05-22T10:57:02.387" v="17161" actId="1076"/>
          <ac:spMkLst>
            <pc:docMk/>
            <pc:sldMk cId="3304325365" sldId="303"/>
            <ac:spMk id="4" creationId="{DF384515-D1AD-2443-B515-ED58A469869A}"/>
          </ac:spMkLst>
        </pc:spChg>
        <pc:spChg chg="add mod">
          <ac:chgData name="Trond Aalberg" userId="e0152c74-65b9-4f26-a6b2-5e1afe67bd14" providerId="ADAL" clId="{8BE7FA8C-0428-AB41-A92B-3B13C5DAFBE4}" dt="2019-05-22T10:57:02.387" v="17161" actId="1076"/>
          <ac:spMkLst>
            <pc:docMk/>
            <pc:sldMk cId="3304325365" sldId="303"/>
            <ac:spMk id="5" creationId="{3E3E90E4-5B84-B842-A180-3251DF9B7390}"/>
          </ac:spMkLst>
        </pc:spChg>
        <pc:spChg chg="add mod">
          <ac:chgData name="Trond Aalberg" userId="e0152c74-65b9-4f26-a6b2-5e1afe67bd14" providerId="ADAL" clId="{8BE7FA8C-0428-AB41-A92B-3B13C5DAFBE4}" dt="2019-05-22T10:57:02.387" v="17161" actId="1076"/>
          <ac:spMkLst>
            <pc:docMk/>
            <pc:sldMk cId="3304325365" sldId="303"/>
            <ac:spMk id="6" creationId="{1608EC4B-E2E6-BF42-9444-A6CCB5AC23BD}"/>
          </ac:spMkLst>
        </pc:spChg>
        <pc:spChg chg="add mod">
          <ac:chgData name="Trond Aalberg" userId="e0152c74-65b9-4f26-a6b2-5e1afe67bd14" providerId="ADAL" clId="{8BE7FA8C-0428-AB41-A92B-3B13C5DAFBE4}" dt="2019-05-22T10:57:02.387" v="17161" actId="1076"/>
          <ac:spMkLst>
            <pc:docMk/>
            <pc:sldMk cId="3304325365" sldId="303"/>
            <ac:spMk id="7" creationId="{BF708518-4B3A-6A49-BEF3-EF85E0222D5F}"/>
          </ac:spMkLst>
        </pc:spChg>
        <pc:spChg chg="add mod">
          <ac:chgData name="Trond Aalberg" userId="e0152c74-65b9-4f26-a6b2-5e1afe67bd14" providerId="ADAL" clId="{8BE7FA8C-0428-AB41-A92B-3B13C5DAFBE4}" dt="2019-05-22T12:07:31.338" v="17219" actId="790"/>
          <ac:spMkLst>
            <pc:docMk/>
            <pc:sldMk cId="3304325365" sldId="303"/>
            <ac:spMk id="8" creationId="{1A64F938-A57F-A741-97B7-1C284D330A23}"/>
          </ac:spMkLst>
        </pc:spChg>
        <pc:spChg chg="add del mod">
          <ac:chgData name="Trond Aalberg" userId="e0152c74-65b9-4f26-a6b2-5e1afe67bd14" providerId="ADAL" clId="{8BE7FA8C-0428-AB41-A92B-3B13C5DAFBE4}" dt="2019-05-22T09:48:01.148" v="17004" actId="478"/>
          <ac:spMkLst>
            <pc:docMk/>
            <pc:sldMk cId="3304325365" sldId="303"/>
            <ac:spMk id="9" creationId="{AC8FCD0D-2681-D844-BD45-B03051E6C176}"/>
          </ac:spMkLst>
        </pc:spChg>
      </pc:sldChg>
      <pc:sldChg chg="addSp delSp modSp add delAnim modAnim modNotesTx">
        <pc:chgData name="Trond Aalberg" userId="e0152c74-65b9-4f26-a6b2-5e1afe67bd14" providerId="ADAL" clId="{8BE7FA8C-0428-AB41-A92B-3B13C5DAFBE4}" dt="2019-05-22T12:07:31.338" v="17219" actId="790"/>
        <pc:sldMkLst>
          <pc:docMk/>
          <pc:sldMk cId="2222065214" sldId="304"/>
        </pc:sldMkLst>
        <pc:spChg chg="mod">
          <ac:chgData name="Trond Aalberg" userId="e0152c74-65b9-4f26-a6b2-5e1afe67bd14" providerId="ADAL" clId="{8BE7FA8C-0428-AB41-A92B-3B13C5DAFBE4}" dt="2019-05-22T12:07:31.338" v="17219" actId="790"/>
          <ac:spMkLst>
            <pc:docMk/>
            <pc:sldMk cId="2222065214" sldId="304"/>
            <ac:spMk id="2" creationId="{93E64F7E-64D7-964A-8D26-0F8B58899924}"/>
          </ac:spMkLst>
        </pc:spChg>
        <pc:spChg chg="mod">
          <ac:chgData name="Trond Aalberg" userId="e0152c74-65b9-4f26-a6b2-5e1afe67bd14" providerId="ADAL" clId="{8BE7FA8C-0428-AB41-A92B-3B13C5DAFBE4}" dt="2019-05-22T12:07:31.338" v="17219" actId="790"/>
          <ac:spMkLst>
            <pc:docMk/>
            <pc:sldMk cId="2222065214" sldId="304"/>
            <ac:spMk id="3" creationId="{8B6462BC-F801-C94C-980D-40EEAC06E32A}"/>
          </ac:spMkLst>
        </pc:spChg>
        <pc:spChg chg="mod">
          <ac:chgData name="Trond Aalberg" userId="e0152c74-65b9-4f26-a6b2-5e1afe67bd14" providerId="ADAL" clId="{8BE7FA8C-0428-AB41-A92B-3B13C5DAFBE4}" dt="2019-05-22T10:55:45.507" v="17135" actId="1035"/>
          <ac:spMkLst>
            <pc:docMk/>
            <pc:sldMk cId="2222065214" sldId="304"/>
            <ac:spMk id="30" creationId="{FD227922-C815-D947-81F0-3B06DF4EEC2B}"/>
          </ac:spMkLst>
        </pc:spChg>
        <pc:spChg chg="mod">
          <ac:chgData name="Trond Aalberg" userId="e0152c74-65b9-4f26-a6b2-5e1afe67bd14" providerId="ADAL" clId="{8BE7FA8C-0428-AB41-A92B-3B13C5DAFBE4}" dt="2019-05-22T10:55:45.507" v="17135" actId="1035"/>
          <ac:spMkLst>
            <pc:docMk/>
            <pc:sldMk cId="2222065214" sldId="304"/>
            <ac:spMk id="31" creationId="{F191E96F-8AFE-BF45-9765-644FA0DF7AEC}"/>
          </ac:spMkLst>
        </pc:spChg>
        <pc:spChg chg="del">
          <ac:chgData name="Trond Aalberg" userId="e0152c74-65b9-4f26-a6b2-5e1afe67bd14" providerId="ADAL" clId="{8BE7FA8C-0428-AB41-A92B-3B13C5DAFBE4}" dt="2019-05-20T12:20:53.646" v="12721" actId="478"/>
          <ac:spMkLst>
            <pc:docMk/>
            <pc:sldMk cId="2222065214" sldId="304"/>
            <ac:spMk id="32" creationId="{996AD4F1-DCA9-6C46-984C-53B7EF46CD55}"/>
          </ac:spMkLst>
        </pc:spChg>
        <pc:spChg chg="mod">
          <ac:chgData name="Trond Aalberg" userId="e0152c74-65b9-4f26-a6b2-5e1afe67bd14" providerId="ADAL" clId="{8BE7FA8C-0428-AB41-A92B-3B13C5DAFBE4}" dt="2019-05-22T10:55:45.507" v="17135" actId="1035"/>
          <ac:spMkLst>
            <pc:docMk/>
            <pc:sldMk cId="2222065214" sldId="304"/>
            <ac:spMk id="35" creationId="{099F1940-C6EA-3C4C-9569-A024B190DB9F}"/>
          </ac:spMkLst>
        </pc:spChg>
        <pc:spChg chg="mod">
          <ac:chgData name="Trond Aalberg" userId="e0152c74-65b9-4f26-a6b2-5e1afe67bd14" providerId="ADAL" clId="{8BE7FA8C-0428-AB41-A92B-3B13C5DAFBE4}" dt="2019-05-22T10:55:45.507" v="17135" actId="1035"/>
          <ac:spMkLst>
            <pc:docMk/>
            <pc:sldMk cId="2222065214" sldId="304"/>
            <ac:spMk id="36" creationId="{5C62C900-7B82-3048-B23B-98D2CE76287A}"/>
          </ac:spMkLst>
        </pc:spChg>
        <pc:spChg chg="mod">
          <ac:chgData name="Trond Aalberg" userId="e0152c74-65b9-4f26-a6b2-5e1afe67bd14" providerId="ADAL" clId="{8BE7FA8C-0428-AB41-A92B-3B13C5DAFBE4}" dt="2019-05-22T10:55:45.507" v="17135" actId="1035"/>
          <ac:spMkLst>
            <pc:docMk/>
            <pc:sldMk cId="2222065214" sldId="304"/>
            <ac:spMk id="38" creationId="{F9055F6A-9B01-C949-95B6-9D4D76662E3A}"/>
          </ac:spMkLst>
        </pc:spChg>
        <pc:spChg chg="mod">
          <ac:chgData name="Trond Aalberg" userId="e0152c74-65b9-4f26-a6b2-5e1afe67bd14" providerId="ADAL" clId="{8BE7FA8C-0428-AB41-A92B-3B13C5DAFBE4}" dt="2019-05-22T10:55:45.507" v="17135" actId="1035"/>
          <ac:spMkLst>
            <pc:docMk/>
            <pc:sldMk cId="2222065214" sldId="304"/>
            <ac:spMk id="39" creationId="{0C152FDD-B95B-0441-8FEB-67DACF9621AC}"/>
          </ac:spMkLst>
        </pc:spChg>
        <pc:spChg chg="del">
          <ac:chgData name="Trond Aalberg" userId="e0152c74-65b9-4f26-a6b2-5e1afe67bd14" providerId="ADAL" clId="{8BE7FA8C-0428-AB41-A92B-3B13C5DAFBE4}" dt="2019-05-22T10:55:35.495" v="17118" actId="478"/>
          <ac:spMkLst>
            <pc:docMk/>
            <pc:sldMk cId="2222065214" sldId="304"/>
            <ac:spMk id="40" creationId="{C829F09C-E25D-BA44-8EAF-4D0BAE77E0B0}"/>
          </ac:spMkLst>
        </pc:spChg>
        <pc:spChg chg="mod">
          <ac:chgData name="Trond Aalberg" userId="e0152c74-65b9-4f26-a6b2-5e1afe67bd14" providerId="ADAL" clId="{8BE7FA8C-0428-AB41-A92B-3B13C5DAFBE4}" dt="2019-05-22T10:55:49.503" v="17136" actId="1076"/>
          <ac:spMkLst>
            <pc:docMk/>
            <pc:sldMk cId="2222065214" sldId="304"/>
            <ac:spMk id="41" creationId="{7FDCD139-680E-CB46-8B4B-4F0BC4E6ED1C}"/>
          </ac:spMkLst>
        </pc:spChg>
        <pc:picChg chg="add mod">
          <ac:chgData name="Trond Aalberg" userId="e0152c74-65b9-4f26-a6b2-5e1afe67bd14" providerId="ADAL" clId="{8BE7FA8C-0428-AB41-A92B-3B13C5DAFBE4}" dt="2019-05-22T10:55:45.507" v="17135" actId="1035"/>
          <ac:picMkLst>
            <pc:docMk/>
            <pc:sldMk cId="2222065214" sldId="304"/>
            <ac:picMk id="4" creationId="{68F7A657-A4A1-D244-932F-0A022098DE3D}"/>
          </ac:picMkLst>
        </pc:picChg>
        <pc:picChg chg="add mod">
          <ac:chgData name="Trond Aalberg" userId="e0152c74-65b9-4f26-a6b2-5e1afe67bd14" providerId="ADAL" clId="{8BE7FA8C-0428-AB41-A92B-3B13C5DAFBE4}" dt="2019-05-22T10:55:45.507" v="17135" actId="1035"/>
          <ac:picMkLst>
            <pc:docMk/>
            <pc:sldMk cId="2222065214" sldId="304"/>
            <ac:picMk id="5" creationId="{6B672909-9816-0848-95FB-4CFC01A21F5A}"/>
          </ac:picMkLst>
        </pc:picChg>
        <pc:picChg chg="del">
          <ac:chgData name="Trond Aalberg" userId="e0152c74-65b9-4f26-a6b2-5e1afe67bd14" providerId="ADAL" clId="{8BE7FA8C-0428-AB41-A92B-3B13C5DAFBE4}" dt="2019-05-20T12:23:32.525" v="12843" actId="478"/>
          <ac:picMkLst>
            <pc:docMk/>
            <pc:sldMk cId="2222065214" sldId="304"/>
            <ac:picMk id="6" creationId="{A291ABA3-A518-DF45-9F71-5C182E800777}"/>
          </ac:picMkLst>
        </pc:picChg>
        <pc:picChg chg="add del mod">
          <ac:chgData name="Trond Aalberg" userId="e0152c74-65b9-4f26-a6b2-5e1afe67bd14" providerId="ADAL" clId="{8BE7FA8C-0428-AB41-A92B-3B13C5DAFBE4}" dt="2019-05-22T09:08:12.100" v="16981" actId="478"/>
          <ac:picMkLst>
            <pc:docMk/>
            <pc:sldMk cId="2222065214" sldId="304"/>
            <ac:picMk id="18" creationId="{79C84D87-FFFD-6D43-85B2-43C8299D8424}"/>
          </ac:picMkLst>
        </pc:picChg>
        <pc:picChg chg="add del mod">
          <ac:chgData name="Trond Aalberg" userId="e0152c74-65b9-4f26-a6b2-5e1afe67bd14" providerId="ADAL" clId="{8BE7FA8C-0428-AB41-A92B-3B13C5DAFBE4}" dt="2019-05-22T09:07:50.340" v="16976" actId="478"/>
          <ac:picMkLst>
            <pc:docMk/>
            <pc:sldMk cId="2222065214" sldId="304"/>
            <ac:picMk id="19" creationId="{7319C750-D947-6F4B-9F49-F46BA710C3A0}"/>
          </ac:picMkLst>
        </pc:picChg>
        <pc:picChg chg="del">
          <ac:chgData name="Trond Aalberg" userId="e0152c74-65b9-4f26-a6b2-5e1afe67bd14" providerId="ADAL" clId="{8BE7FA8C-0428-AB41-A92B-3B13C5DAFBE4}" dt="2019-05-20T12:22:54.523" v="12829" actId="478"/>
          <ac:picMkLst>
            <pc:docMk/>
            <pc:sldMk cId="2222065214" sldId="304"/>
            <ac:picMk id="1026" creationId="{BC0333DD-7EDA-114B-87E9-EE78B1BAFA83}"/>
          </ac:picMkLst>
        </pc:picChg>
        <pc:cxnChg chg="add mod">
          <ac:chgData name="Trond Aalberg" userId="e0152c74-65b9-4f26-a6b2-5e1afe67bd14" providerId="ADAL" clId="{8BE7FA8C-0428-AB41-A92B-3B13C5DAFBE4}" dt="2019-05-22T10:55:45.507" v="17135" actId="1035"/>
          <ac:cxnSpMkLst>
            <pc:docMk/>
            <pc:sldMk cId="2222065214" sldId="304"/>
            <ac:cxnSpMk id="21" creationId="{E02AD58F-F1F8-C441-8D13-CD9B1920FFC5}"/>
          </ac:cxnSpMkLst>
        </pc:cxnChg>
        <pc:cxnChg chg="del mod">
          <ac:chgData name="Trond Aalberg" userId="e0152c74-65b9-4f26-a6b2-5e1afe67bd14" providerId="ADAL" clId="{8BE7FA8C-0428-AB41-A92B-3B13C5DAFBE4}" dt="2019-05-20T12:20:55.010" v="12722" actId="478"/>
          <ac:cxnSpMkLst>
            <pc:docMk/>
            <pc:sldMk cId="2222065214" sldId="304"/>
            <ac:cxnSpMk id="33" creationId="{9FDECA13-10E4-B743-B38E-C91F1633B9E0}"/>
          </ac:cxnSpMkLst>
        </pc:cxnChg>
        <pc:cxnChg chg="mod">
          <ac:chgData name="Trond Aalberg" userId="e0152c74-65b9-4f26-a6b2-5e1afe67bd14" providerId="ADAL" clId="{8BE7FA8C-0428-AB41-A92B-3B13C5DAFBE4}" dt="2019-05-22T10:55:45.507" v="17135" actId="1035"/>
          <ac:cxnSpMkLst>
            <pc:docMk/>
            <pc:sldMk cId="2222065214" sldId="304"/>
            <ac:cxnSpMk id="34" creationId="{81A9603C-67BC-034C-AF1A-3B61B47D75EC}"/>
          </ac:cxnSpMkLst>
        </pc:cxnChg>
        <pc:cxnChg chg="mod">
          <ac:chgData name="Trond Aalberg" userId="e0152c74-65b9-4f26-a6b2-5e1afe67bd14" providerId="ADAL" clId="{8BE7FA8C-0428-AB41-A92B-3B13C5DAFBE4}" dt="2019-05-22T10:55:45.507" v="17135" actId="1035"/>
          <ac:cxnSpMkLst>
            <pc:docMk/>
            <pc:sldMk cId="2222065214" sldId="304"/>
            <ac:cxnSpMk id="37" creationId="{E2715355-A5EE-8649-8ED0-283A9B7B415C}"/>
          </ac:cxnSpMkLst>
        </pc:cxnChg>
      </pc:sldChg>
      <pc:sldChg chg="addSp delSp modSp add delAnim modAnim">
        <pc:chgData name="Trond Aalberg" userId="e0152c74-65b9-4f26-a6b2-5e1afe67bd14" providerId="ADAL" clId="{8BE7FA8C-0428-AB41-A92B-3B13C5DAFBE4}" dt="2019-05-22T12:07:31.338" v="17219" actId="790"/>
        <pc:sldMkLst>
          <pc:docMk/>
          <pc:sldMk cId="3319364248" sldId="305"/>
        </pc:sldMkLst>
        <pc:spChg chg="mod">
          <ac:chgData name="Trond Aalberg" userId="e0152c74-65b9-4f26-a6b2-5e1afe67bd14" providerId="ADAL" clId="{8BE7FA8C-0428-AB41-A92B-3B13C5DAFBE4}" dt="2019-05-22T12:07:31.338" v="17219" actId="790"/>
          <ac:spMkLst>
            <pc:docMk/>
            <pc:sldMk cId="3319364248" sldId="305"/>
            <ac:spMk id="2" creationId="{511DDD1E-0D9E-FA45-8B2C-7A51C4938569}"/>
          </ac:spMkLst>
        </pc:spChg>
        <pc:spChg chg="mod">
          <ac:chgData name="Trond Aalberg" userId="e0152c74-65b9-4f26-a6b2-5e1afe67bd14" providerId="ADAL" clId="{8BE7FA8C-0428-AB41-A92B-3B13C5DAFBE4}" dt="2019-05-22T12:07:31.338" v="17219" actId="790"/>
          <ac:spMkLst>
            <pc:docMk/>
            <pc:sldMk cId="3319364248" sldId="305"/>
            <ac:spMk id="3" creationId="{87E99C6F-1F09-B14B-95DA-2EF8BF345EE7}"/>
          </ac:spMkLst>
        </pc:spChg>
        <pc:spChg chg="mod">
          <ac:chgData name="Trond Aalberg" userId="e0152c74-65b9-4f26-a6b2-5e1afe67bd14" providerId="ADAL" clId="{8BE7FA8C-0428-AB41-A92B-3B13C5DAFBE4}" dt="2019-05-22T10:55:59.449" v="17148" actId="1035"/>
          <ac:spMkLst>
            <pc:docMk/>
            <pc:sldMk cId="3319364248" sldId="305"/>
            <ac:spMk id="7" creationId="{8FA86CD9-CE3E-104F-9630-4236ED05B2CD}"/>
          </ac:spMkLst>
        </pc:spChg>
        <pc:spChg chg="mod">
          <ac:chgData name="Trond Aalberg" userId="e0152c74-65b9-4f26-a6b2-5e1afe67bd14" providerId="ADAL" clId="{8BE7FA8C-0428-AB41-A92B-3B13C5DAFBE4}" dt="2019-05-22T10:49:27.436" v="17044" actId="1076"/>
          <ac:spMkLst>
            <pc:docMk/>
            <pc:sldMk cId="3319364248" sldId="305"/>
            <ac:spMk id="10" creationId="{9F0DEACB-1EEA-F54E-8595-A06F7D93531C}"/>
          </ac:spMkLst>
        </pc:spChg>
        <pc:spChg chg="del">
          <ac:chgData name="Trond Aalberg" userId="e0152c74-65b9-4f26-a6b2-5e1afe67bd14" providerId="ADAL" clId="{8BE7FA8C-0428-AB41-A92B-3B13C5DAFBE4}" dt="2019-05-22T10:55:54.360" v="17137" actId="478"/>
          <ac:spMkLst>
            <pc:docMk/>
            <pc:sldMk cId="3319364248" sldId="305"/>
            <ac:spMk id="22" creationId="{3102AF57-2847-454C-B62C-4BA6CE232658}"/>
          </ac:spMkLst>
        </pc:spChg>
        <pc:spChg chg="mod">
          <ac:chgData name="Trond Aalberg" userId="e0152c74-65b9-4f26-a6b2-5e1afe67bd14" providerId="ADAL" clId="{8BE7FA8C-0428-AB41-A92B-3B13C5DAFBE4}" dt="2019-05-22T10:55:59.449" v="17148" actId="1035"/>
          <ac:spMkLst>
            <pc:docMk/>
            <pc:sldMk cId="3319364248" sldId="305"/>
            <ac:spMk id="23" creationId="{233BF0EB-D970-C749-A558-912E081FB64D}"/>
          </ac:spMkLst>
        </pc:spChg>
        <pc:spChg chg="mod">
          <ac:chgData name="Trond Aalberg" userId="e0152c74-65b9-4f26-a6b2-5e1afe67bd14" providerId="ADAL" clId="{8BE7FA8C-0428-AB41-A92B-3B13C5DAFBE4}" dt="2019-05-22T10:55:59.449" v="17148" actId="1035"/>
          <ac:spMkLst>
            <pc:docMk/>
            <pc:sldMk cId="3319364248" sldId="305"/>
            <ac:spMk id="24" creationId="{06BC412A-3121-0944-8D9D-3B2750A9EE62}"/>
          </ac:spMkLst>
        </pc:spChg>
        <pc:spChg chg="del">
          <ac:chgData name="Trond Aalberg" userId="e0152c74-65b9-4f26-a6b2-5e1afe67bd14" providerId="ADAL" clId="{8BE7FA8C-0428-AB41-A92B-3B13C5DAFBE4}" dt="2019-05-20T12:42:26.460" v="13549" actId="478"/>
          <ac:spMkLst>
            <pc:docMk/>
            <pc:sldMk cId="3319364248" sldId="305"/>
            <ac:spMk id="25" creationId="{8A104942-A85C-1E46-B2A3-ED2702A0EF46}"/>
          </ac:spMkLst>
        </pc:spChg>
        <pc:spChg chg="mod">
          <ac:chgData name="Trond Aalberg" userId="e0152c74-65b9-4f26-a6b2-5e1afe67bd14" providerId="ADAL" clId="{8BE7FA8C-0428-AB41-A92B-3B13C5DAFBE4}" dt="2019-05-22T10:55:59.449" v="17148" actId="1035"/>
          <ac:spMkLst>
            <pc:docMk/>
            <pc:sldMk cId="3319364248" sldId="305"/>
            <ac:spMk id="32" creationId="{13BF7A02-5EC0-B244-AD69-85072E5CD12E}"/>
          </ac:spMkLst>
        </pc:spChg>
        <pc:spChg chg="mod">
          <ac:chgData name="Trond Aalberg" userId="e0152c74-65b9-4f26-a6b2-5e1afe67bd14" providerId="ADAL" clId="{8BE7FA8C-0428-AB41-A92B-3B13C5DAFBE4}" dt="2019-05-22T10:55:59.449" v="17148" actId="1035"/>
          <ac:spMkLst>
            <pc:docMk/>
            <pc:sldMk cId="3319364248" sldId="305"/>
            <ac:spMk id="33" creationId="{AAD0A8D9-9C01-3648-B2D9-70E81DC2F3D4}"/>
          </ac:spMkLst>
        </pc:spChg>
        <pc:spChg chg="mod">
          <ac:chgData name="Trond Aalberg" userId="e0152c74-65b9-4f26-a6b2-5e1afe67bd14" providerId="ADAL" clId="{8BE7FA8C-0428-AB41-A92B-3B13C5DAFBE4}" dt="2019-05-22T10:55:59.449" v="17148" actId="1035"/>
          <ac:spMkLst>
            <pc:docMk/>
            <pc:sldMk cId="3319364248" sldId="305"/>
            <ac:spMk id="36" creationId="{61CD889F-D13F-F143-B560-A78CB33F8650}"/>
          </ac:spMkLst>
        </pc:spChg>
        <pc:picChg chg="add mod">
          <ac:chgData name="Trond Aalberg" userId="e0152c74-65b9-4f26-a6b2-5e1afe67bd14" providerId="ADAL" clId="{8BE7FA8C-0428-AB41-A92B-3B13C5DAFBE4}" dt="2019-05-22T10:55:59.449" v="17148" actId="1035"/>
          <ac:picMkLst>
            <pc:docMk/>
            <pc:sldMk cId="3319364248" sldId="305"/>
            <ac:picMk id="18" creationId="{F94B62A1-B0A0-EE45-8A93-9BE786439EA8}"/>
          </ac:picMkLst>
        </pc:picChg>
        <pc:picChg chg="add mod">
          <ac:chgData name="Trond Aalberg" userId="e0152c74-65b9-4f26-a6b2-5e1afe67bd14" providerId="ADAL" clId="{8BE7FA8C-0428-AB41-A92B-3B13C5DAFBE4}" dt="2019-05-22T10:55:59.449" v="17148" actId="1035"/>
          <ac:picMkLst>
            <pc:docMk/>
            <pc:sldMk cId="3319364248" sldId="305"/>
            <ac:picMk id="19" creationId="{D3D9A0E7-A69E-0044-B011-2BA0B74305AE}"/>
          </ac:picMkLst>
        </pc:picChg>
        <pc:picChg chg="del">
          <ac:chgData name="Trond Aalberg" userId="e0152c74-65b9-4f26-a6b2-5e1afe67bd14" providerId="ADAL" clId="{8BE7FA8C-0428-AB41-A92B-3B13C5DAFBE4}" dt="2019-05-20T12:40:57.184" v="13427" actId="478"/>
          <ac:picMkLst>
            <pc:docMk/>
            <pc:sldMk cId="3319364248" sldId="305"/>
            <ac:picMk id="28" creationId="{46C83FDC-BCF7-5440-880F-FC41BB012D09}"/>
          </ac:picMkLst>
        </pc:picChg>
        <pc:picChg chg="del">
          <ac:chgData name="Trond Aalberg" userId="e0152c74-65b9-4f26-a6b2-5e1afe67bd14" providerId="ADAL" clId="{8BE7FA8C-0428-AB41-A92B-3B13C5DAFBE4}" dt="2019-05-20T12:41:10.036" v="13430" actId="478"/>
          <ac:picMkLst>
            <pc:docMk/>
            <pc:sldMk cId="3319364248" sldId="305"/>
            <ac:picMk id="29" creationId="{7101F407-39B5-234F-B36B-5DF77268C3D8}"/>
          </ac:picMkLst>
        </pc:picChg>
        <pc:cxnChg chg="add mod">
          <ac:chgData name="Trond Aalberg" userId="e0152c74-65b9-4f26-a6b2-5e1afe67bd14" providerId="ADAL" clId="{8BE7FA8C-0428-AB41-A92B-3B13C5DAFBE4}" dt="2019-05-22T10:55:59.449" v="17148" actId="1035"/>
          <ac:cxnSpMkLst>
            <pc:docMk/>
            <pc:sldMk cId="3319364248" sldId="305"/>
            <ac:cxnSpMk id="21" creationId="{056D4F81-74DF-814D-9596-995F63C62948}"/>
          </ac:cxnSpMkLst>
        </pc:cxnChg>
        <pc:cxnChg chg="del mod">
          <ac:chgData name="Trond Aalberg" userId="e0152c74-65b9-4f26-a6b2-5e1afe67bd14" providerId="ADAL" clId="{8BE7FA8C-0428-AB41-A92B-3B13C5DAFBE4}" dt="2019-05-20T12:42:27.748" v="13550" actId="478"/>
          <ac:cxnSpMkLst>
            <pc:docMk/>
            <pc:sldMk cId="3319364248" sldId="305"/>
            <ac:cxnSpMk id="30" creationId="{4C385EA4-0E51-8D43-B96E-3BD9594AD5E3}"/>
          </ac:cxnSpMkLst>
        </pc:cxnChg>
        <pc:cxnChg chg="mod">
          <ac:chgData name="Trond Aalberg" userId="e0152c74-65b9-4f26-a6b2-5e1afe67bd14" providerId="ADAL" clId="{8BE7FA8C-0428-AB41-A92B-3B13C5DAFBE4}" dt="2019-05-22T10:55:59.449" v="17148" actId="1035"/>
          <ac:cxnSpMkLst>
            <pc:docMk/>
            <pc:sldMk cId="3319364248" sldId="305"/>
            <ac:cxnSpMk id="31" creationId="{3DD9A96B-EB6E-BE46-BE1B-64A5649F2C07}"/>
          </ac:cxnSpMkLst>
        </pc:cxnChg>
        <pc:cxnChg chg="mod">
          <ac:chgData name="Trond Aalberg" userId="e0152c74-65b9-4f26-a6b2-5e1afe67bd14" providerId="ADAL" clId="{8BE7FA8C-0428-AB41-A92B-3B13C5DAFBE4}" dt="2019-05-22T10:55:59.449" v="17148" actId="1035"/>
          <ac:cxnSpMkLst>
            <pc:docMk/>
            <pc:sldMk cId="3319364248" sldId="305"/>
            <ac:cxnSpMk id="34" creationId="{C19E16CE-1DB1-E148-A69C-73C39C9BF1D2}"/>
          </ac:cxnSpMkLst>
        </pc:cxnChg>
      </pc:sldChg>
      <pc:sldChg chg="addSp delSp modSp add modAnim">
        <pc:chgData name="Trond Aalberg" userId="e0152c74-65b9-4f26-a6b2-5e1afe67bd14" providerId="ADAL" clId="{8BE7FA8C-0428-AB41-A92B-3B13C5DAFBE4}" dt="2019-05-22T12:07:31.338" v="17219" actId="790"/>
        <pc:sldMkLst>
          <pc:docMk/>
          <pc:sldMk cId="3864083291" sldId="306"/>
        </pc:sldMkLst>
        <pc:spChg chg="mod">
          <ac:chgData name="Trond Aalberg" userId="e0152c74-65b9-4f26-a6b2-5e1afe67bd14" providerId="ADAL" clId="{8BE7FA8C-0428-AB41-A92B-3B13C5DAFBE4}" dt="2019-05-22T12:07:31.338" v="17219" actId="790"/>
          <ac:spMkLst>
            <pc:docMk/>
            <pc:sldMk cId="3864083291" sldId="306"/>
            <ac:spMk id="2" creationId="{790A0C54-F166-8848-9C18-240F33FAC3B6}"/>
          </ac:spMkLst>
        </pc:spChg>
        <pc:spChg chg="mod">
          <ac:chgData name="Trond Aalberg" userId="e0152c74-65b9-4f26-a6b2-5e1afe67bd14" providerId="ADAL" clId="{8BE7FA8C-0428-AB41-A92B-3B13C5DAFBE4}" dt="2019-05-22T12:07:31.338" v="17219" actId="790"/>
          <ac:spMkLst>
            <pc:docMk/>
            <pc:sldMk cId="3864083291" sldId="306"/>
            <ac:spMk id="3" creationId="{F0567E80-C1C5-0E4A-90A0-C1BA08D49E10}"/>
          </ac:spMkLst>
        </pc:spChg>
        <pc:spChg chg="mod">
          <ac:chgData name="Trond Aalberg" userId="e0152c74-65b9-4f26-a6b2-5e1afe67bd14" providerId="ADAL" clId="{8BE7FA8C-0428-AB41-A92B-3B13C5DAFBE4}" dt="2019-05-22T10:56:28.106" v="17156" actId="1076"/>
          <ac:spMkLst>
            <pc:docMk/>
            <pc:sldMk cId="3864083291" sldId="306"/>
            <ac:spMk id="7" creationId="{EE10F2B2-522C-1549-98FD-03E1A37D05EC}"/>
          </ac:spMkLst>
        </pc:spChg>
        <pc:spChg chg="mod">
          <ac:chgData name="Trond Aalberg" userId="e0152c74-65b9-4f26-a6b2-5e1afe67bd14" providerId="ADAL" clId="{8BE7FA8C-0428-AB41-A92B-3B13C5DAFBE4}" dt="2019-05-22T10:56:28.106" v="17156" actId="1076"/>
          <ac:spMkLst>
            <pc:docMk/>
            <pc:sldMk cId="3864083291" sldId="306"/>
            <ac:spMk id="8" creationId="{39C0F870-76EB-034F-818D-BD774FEFE8E8}"/>
          </ac:spMkLst>
        </pc:spChg>
        <pc:spChg chg="mod">
          <ac:chgData name="Trond Aalberg" userId="e0152c74-65b9-4f26-a6b2-5e1afe67bd14" providerId="ADAL" clId="{8BE7FA8C-0428-AB41-A92B-3B13C5DAFBE4}" dt="2019-05-22T10:56:28.106" v="17156" actId="1076"/>
          <ac:spMkLst>
            <pc:docMk/>
            <pc:sldMk cId="3864083291" sldId="306"/>
            <ac:spMk id="10" creationId="{2E000325-0FFF-A34E-A4A7-C6C166204FF8}"/>
          </ac:spMkLst>
        </pc:spChg>
        <pc:spChg chg="mod">
          <ac:chgData name="Trond Aalberg" userId="e0152c74-65b9-4f26-a6b2-5e1afe67bd14" providerId="ADAL" clId="{8BE7FA8C-0428-AB41-A92B-3B13C5DAFBE4}" dt="2019-05-22T10:56:28.106" v="17156" actId="1076"/>
          <ac:spMkLst>
            <pc:docMk/>
            <pc:sldMk cId="3864083291" sldId="306"/>
            <ac:spMk id="11" creationId="{FE408A17-7839-F24E-B679-4804C73428AE}"/>
          </ac:spMkLst>
        </pc:spChg>
        <pc:spChg chg="mod">
          <ac:chgData name="Trond Aalberg" userId="e0152c74-65b9-4f26-a6b2-5e1afe67bd14" providerId="ADAL" clId="{8BE7FA8C-0428-AB41-A92B-3B13C5DAFBE4}" dt="2019-05-22T10:56:28.106" v="17156" actId="1076"/>
          <ac:spMkLst>
            <pc:docMk/>
            <pc:sldMk cId="3864083291" sldId="306"/>
            <ac:spMk id="13" creationId="{A1947F81-F335-B04C-8EE7-4386652EDC3B}"/>
          </ac:spMkLst>
        </pc:spChg>
        <pc:spChg chg="mod">
          <ac:chgData name="Trond Aalberg" userId="e0152c74-65b9-4f26-a6b2-5e1afe67bd14" providerId="ADAL" clId="{8BE7FA8C-0428-AB41-A92B-3B13C5DAFBE4}" dt="2019-05-22T10:56:28.106" v="17156" actId="1076"/>
          <ac:spMkLst>
            <pc:docMk/>
            <pc:sldMk cId="3864083291" sldId="306"/>
            <ac:spMk id="14" creationId="{1013533B-3228-704B-87A6-C6F639E93AEC}"/>
          </ac:spMkLst>
        </pc:spChg>
        <pc:spChg chg="del mod">
          <ac:chgData name="Trond Aalberg" userId="e0152c74-65b9-4f26-a6b2-5e1afe67bd14" providerId="ADAL" clId="{8BE7FA8C-0428-AB41-A92B-3B13C5DAFBE4}" dt="2019-05-22T10:56:20.155" v="17154" actId="478"/>
          <ac:spMkLst>
            <pc:docMk/>
            <pc:sldMk cId="3864083291" sldId="306"/>
            <ac:spMk id="15" creationId="{58ED2A5E-0FE3-9440-8DD6-FA33B73C5941}"/>
          </ac:spMkLst>
        </pc:spChg>
        <pc:spChg chg="mod">
          <ac:chgData name="Trond Aalberg" userId="e0152c74-65b9-4f26-a6b2-5e1afe67bd14" providerId="ADAL" clId="{8BE7FA8C-0428-AB41-A92B-3B13C5DAFBE4}" dt="2019-05-22T10:56:23.455" v="17155" actId="1076"/>
          <ac:spMkLst>
            <pc:docMk/>
            <pc:sldMk cId="3864083291" sldId="306"/>
            <ac:spMk id="16" creationId="{6DE58805-E6E9-1B41-A9E6-BEDEDECDB806}"/>
          </ac:spMkLst>
        </pc:spChg>
        <pc:spChg chg="mod">
          <ac:chgData name="Trond Aalberg" userId="e0152c74-65b9-4f26-a6b2-5e1afe67bd14" providerId="ADAL" clId="{8BE7FA8C-0428-AB41-A92B-3B13C5DAFBE4}" dt="2019-05-22T10:56:28.106" v="17156" actId="1076"/>
          <ac:spMkLst>
            <pc:docMk/>
            <pc:sldMk cId="3864083291" sldId="306"/>
            <ac:spMk id="22" creationId="{3859A80D-025A-AE47-863F-05076093F12B}"/>
          </ac:spMkLst>
        </pc:spChg>
        <pc:picChg chg="del">
          <ac:chgData name="Trond Aalberg" userId="e0152c74-65b9-4f26-a6b2-5e1afe67bd14" providerId="ADAL" clId="{8BE7FA8C-0428-AB41-A92B-3B13C5DAFBE4}" dt="2019-05-20T13:23:46.023" v="15502" actId="478"/>
          <ac:picMkLst>
            <pc:docMk/>
            <pc:sldMk cId="3864083291" sldId="306"/>
            <ac:picMk id="5" creationId="{26F8BD87-3DAB-0148-ACF1-ACF2D5A93F06}"/>
          </ac:picMkLst>
        </pc:picChg>
        <pc:picChg chg="add mod">
          <ac:chgData name="Trond Aalberg" userId="e0152c74-65b9-4f26-a6b2-5e1afe67bd14" providerId="ADAL" clId="{8BE7FA8C-0428-AB41-A92B-3B13C5DAFBE4}" dt="2019-05-22T10:56:28.106" v="17156" actId="1076"/>
          <ac:picMkLst>
            <pc:docMk/>
            <pc:sldMk cId="3864083291" sldId="306"/>
            <ac:picMk id="6" creationId="{C63851BB-2981-1E47-8202-4DAC25BA02B6}"/>
          </ac:picMkLst>
        </pc:picChg>
        <pc:picChg chg="add mod">
          <ac:chgData name="Trond Aalberg" userId="e0152c74-65b9-4f26-a6b2-5e1afe67bd14" providerId="ADAL" clId="{8BE7FA8C-0428-AB41-A92B-3B13C5DAFBE4}" dt="2019-05-22T10:56:28.106" v="17156" actId="1076"/>
          <ac:picMkLst>
            <pc:docMk/>
            <pc:sldMk cId="3864083291" sldId="306"/>
            <ac:picMk id="23" creationId="{A32CD9B0-B5C2-464A-9A88-B6CDC0C8A027}"/>
          </ac:picMkLst>
        </pc:picChg>
        <pc:picChg chg="del">
          <ac:chgData name="Trond Aalberg" userId="e0152c74-65b9-4f26-a6b2-5e1afe67bd14" providerId="ADAL" clId="{8BE7FA8C-0428-AB41-A92B-3B13C5DAFBE4}" dt="2019-05-20T13:23:15.692" v="15486" actId="478"/>
          <ac:picMkLst>
            <pc:docMk/>
            <pc:sldMk cId="3864083291" sldId="306"/>
            <ac:picMk id="28" creationId="{8BBD4BB0-7C7E-F947-AD74-95214CA53AFF}"/>
          </ac:picMkLst>
        </pc:picChg>
        <pc:picChg chg="del">
          <ac:chgData name="Trond Aalberg" userId="e0152c74-65b9-4f26-a6b2-5e1afe67bd14" providerId="ADAL" clId="{8BE7FA8C-0428-AB41-A92B-3B13C5DAFBE4}" dt="2019-05-20T13:23:15.692" v="15486" actId="478"/>
          <ac:picMkLst>
            <pc:docMk/>
            <pc:sldMk cId="3864083291" sldId="306"/>
            <ac:picMk id="30" creationId="{347EB563-AA82-534F-853F-E7F92F300A47}"/>
          </ac:picMkLst>
        </pc:picChg>
        <pc:picChg chg="del">
          <ac:chgData name="Trond Aalberg" userId="e0152c74-65b9-4f26-a6b2-5e1afe67bd14" providerId="ADAL" clId="{8BE7FA8C-0428-AB41-A92B-3B13C5DAFBE4}" dt="2019-05-20T13:23:15.692" v="15486" actId="478"/>
          <ac:picMkLst>
            <pc:docMk/>
            <pc:sldMk cId="3864083291" sldId="306"/>
            <ac:picMk id="32" creationId="{FE0F4ED5-F2D7-5741-AA25-E0E9DB6C078D}"/>
          </ac:picMkLst>
        </pc:picChg>
        <pc:cxnChg chg="mod">
          <ac:chgData name="Trond Aalberg" userId="e0152c74-65b9-4f26-a6b2-5e1afe67bd14" providerId="ADAL" clId="{8BE7FA8C-0428-AB41-A92B-3B13C5DAFBE4}" dt="2019-05-22T10:56:28.106" v="17156" actId="1076"/>
          <ac:cxnSpMkLst>
            <pc:docMk/>
            <pc:sldMk cId="3864083291" sldId="306"/>
            <ac:cxnSpMk id="9" creationId="{9EFAD739-4455-054D-9E25-D45058784C57}"/>
          </ac:cxnSpMkLst>
        </pc:cxnChg>
        <pc:cxnChg chg="mod">
          <ac:chgData name="Trond Aalberg" userId="e0152c74-65b9-4f26-a6b2-5e1afe67bd14" providerId="ADAL" clId="{8BE7FA8C-0428-AB41-A92B-3B13C5DAFBE4}" dt="2019-05-22T10:56:28.106" v="17156" actId="1076"/>
          <ac:cxnSpMkLst>
            <pc:docMk/>
            <pc:sldMk cId="3864083291" sldId="306"/>
            <ac:cxnSpMk id="12" creationId="{279DB6E2-BA66-B744-A34E-3D45AF094A36}"/>
          </ac:cxnSpMkLst>
        </pc:cxnChg>
        <pc:cxnChg chg="mod">
          <ac:chgData name="Trond Aalberg" userId="e0152c74-65b9-4f26-a6b2-5e1afe67bd14" providerId="ADAL" clId="{8BE7FA8C-0428-AB41-A92B-3B13C5DAFBE4}" dt="2019-05-22T10:56:28.106" v="17156" actId="1076"/>
          <ac:cxnSpMkLst>
            <pc:docMk/>
            <pc:sldMk cId="3864083291" sldId="306"/>
            <ac:cxnSpMk id="19" creationId="{48BEEC24-E272-B842-9A02-47A4EA52BA5E}"/>
          </ac:cxnSpMkLst>
        </pc:cxnChg>
      </pc:sldChg>
    </pc:docChg>
  </pc:docChgLst>
  <pc:docChgLst>
    <pc:chgData name="Trond Aalberg" userId="e0152c74-65b9-4f26-a6b2-5e1afe67bd14" providerId="ADAL" clId="{19CEB16A-54E4-4349-B8CE-7F55005B68C6}"/>
    <pc:docChg chg="undo custSel addSld delSld modSld">
      <pc:chgData name="Trond Aalberg" userId="e0152c74-65b9-4f26-a6b2-5e1afe67bd14" providerId="ADAL" clId="{19CEB16A-54E4-4349-B8CE-7F55005B68C6}" dt="2019-03-17T22:02:42.420" v="2718" actId="1076"/>
      <pc:docMkLst>
        <pc:docMk/>
      </pc:docMkLst>
      <pc:sldChg chg="modSp">
        <pc:chgData name="Trond Aalberg" userId="e0152c74-65b9-4f26-a6b2-5e1afe67bd14" providerId="ADAL" clId="{19CEB16A-54E4-4349-B8CE-7F55005B68C6}" dt="2019-03-17T21:07:19.506" v="0" actId="20577"/>
        <pc:sldMkLst>
          <pc:docMk/>
          <pc:sldMk cId="3902306296" sldId="256"/>
        </pc:sldMkLst>
        <pc:spChg chg="mod">
          <ac:chgData name="Trond Aalberg" userId="e0152c74-65b9-4f26-a6b2-5e1afe67bd14" providerId="ADAL" clId="{19CEB16A-54E4-4349-B8CE-7F55005B68C6}" dt="2019-03-17T21:07:19.506" v="0" actId="20577"/>
          <ac:spMkLst>
            <pc:docMk/>
            <pc:sldMk cId="3902306296" sldId="256"/>
            <ac:spMk id="2" creationId="{D5751B04-D16D-0E4A-947C-CE695795BA9B}"/>
          </ac:spMkLst>
        </pc:spChg>
      </pc:sldChg>
      <pc:sldChg chg="addSp delSp modSp addAnim delAnim modAnim">
        <pc:chgData name="Trond Aalberg" userId="e0152c74-65b9-4f26-a6b2-5e1afe67bd14" providerId="ADAL" clId="{19CEB16A-54E4-4349-B8CE-7F55005B68C6}" dt="2019-03-17T21:27:41.142" v="1138"/>
        <pc:sldMkLst>
          <pc:docMk/>
          <pc:sldMk cId="526280026" sldId="281"/>
        </pc:sldMkLst>
        <pc:spChg chg="mod">
          <ac:chgData name="Trond Aalberg" userId="e0152c74-65b9-4f26-a6b2-5e1afe67bd14" providerId="ADAL" clId="{19CEB16A-54E4-4349-B8CE-7F55005B68C6}" dt="2019-03-17T21:08:30.937" v="21" actId="20577"/>
          <ac:spMkLst>
            <pc:docMk/>
            <pc:sldMk cId="526280026" sldId="281"/>
            <ac:spMk id="2" creationId="{0445893E-2ADA-3748-A2ED-9F5ECFD8645E}"/>
          </ac:spMkLst>
        </pc:spChg>
        <pc:spChg chg="mod">
          <ac:chgData name="Trond Aalberg" userId="e0152c74-65b9-4f26-a6b2-5e1afe67bd14" providerId="ADAL" clId="{19CEB16A-54E4-4349-B8CE-7F55005B68C6}" dt="2019-03-17T21:26:04.289" v="1116" actId="20577"/>
          <ac:spMkLst>
            <pc:docMk/>
            <pc:sldMk cId="526280026" sldId="281"/>
            <ac:spMk id="3" creationId="{13AFD52F-7D85-FF48-811C-76E5D285256E}"/>
          </ac:spMkLst>
        </pc:spChg>
        <pc:spChg chg="mod">
          <ac:chgData name="Trond Aalberg" userId="e0152c74-65b9-4f26-a6b2-5e1afe67bd14" providerId="ADAL" clId="{19CEB16A-54E4-4349-B8CE-7F55005B68C6}" dt="2019-03-17T21:09:29.267" v="30" actId="1076"/>
          <ac:spMkLst>
            <pc:docMk/>
            <pc:sldMk cId="526280026" sldId="281"/>
            <ac:spMk id="15" creationId="{F233A536-CD11-C14F-AC11-0B9D19969BB2}"/>
          </ac:spMkLst>
        </pc:spChg>
        <pc:spChg chg="mod">
          <ac:chgData name="Trond Aalberg" userId="e0152c74-65b9-4f26-a6b2-5e1afe67bd14" providerId="ADAL" clId="{19CEB16A-54E4-4349-B8CE-7F55005B68C6}" dt="2019-03-17T21:09:29.267" v="30" actId="1076"/>
          <ac:spMkLst>
            <pc:docMk/>
            <pc:sldMk cId="526280026" sldId="281"/>
            <ac:spMk id="17" creationId="{7D3C5282-FA62-7B47-9BF9-D99C94C2453C}"/>
          </ac:spMkLst>
        </pc:spChg>
        <pc:spChg chg="mod">
          <ac:chgData name="Trond Aalberg" userId="e0152c74-65b9-4f26-a6b2-5e1afe67bd14" providerId="ADAL" clId="{19CEB16A-54E4-4349-B8CE-7F55005B68C6}" dt="2019-03-17T21:09:29.267" v="30" actId="1076"/>
          <ac:spMkLst>
            <pc:docMk/>
            <pc:sldMk cId="526280026" sldId="281"/>
            <ac:spMk id="18" creationId="{F1FBD914-1231-2B48-B9A0-5C11F5647140}"/>
          </ac:spMkLst>
        </pc:spChg>
        <pc:spChg chg="mod">
          <ac:chgData name="Trond Aalberg" userId="e0152c74-65b9-4f26-a6b2-5e1afe67bd14" providerId="ADAL" clId="{19CEB16A-54E4-4349-B8CE-7F55005B68C6}" dt="2019-03-17T21:09:29.267" v="30" actId="1076"/>
          <ac:spMkLst>
            <pc:docMk/>
            <pc:sldMk cId="526280026" sldId="281"/>
            <ac:spMk id="19" creationId="{2622D38D-BCDD-1546-8316-205AF3FC67CC}"/>
          </ac:spMkLst>
        </pc:spChg>
        <pc:spChg chg="add del">
          <ac:chgData name="Trond Aalberg" userId="e0152c74-65b9-4f26-a6b2-5e1afe67bd14" providerId="ADAL" clId="{19CEB16A-54E4-4349-B8CE-7F55005B68C6}" dt="2019-03-17T21:15:00.771" v="724" actId="478"/>
          <ac:spMkLst>
            <pc:docMk/>
            <pc:sldMk cId="526280026" sldId="281"/>
            <ac:spMk id="23" creationId="{9AFAF8E8-3830-F145-97E7-3AB116E1E03B}"/>
          </ac:spMkLst>
        </pc:spChg>
        <pc:spChg chg="add del">
          <ac:chgData name="Trond Aalberg" userId="e0152c74-65b9-4f26-a6b2-5e1afe67bd14" providerId="ADAL" clId="{19CEB16A-54E4-4349-B8CE-7F55005B68C6}" dt="2019-03-17T21:15:00.771" v="724" actId="478"/>
          <ac:spMkLst>
            <pc:docMk/>
            <pc:sldMk cId="526280026" sldId="281"/>
            <ac:spMk id="24" creationId="{44C96456-A3D0-6145-BA37-03DF9C7378C1}"/>
          </ac:spMkLst>
        </pc:spChg>
        <pc:spChg chg="add del">
          <ac:chgData name="Trond Aalberg" userId="e0152c74-65b9-4f26-a6b2-5e1afe67bd14" providerId="ADAL" clId="{19CEB16A-54E4-4349-B8CE-7F55005B68C6}" dt="2019-03-17T21:15:00.771" v="724" actId="478"/>
          <ac:spMkLst>
            <pc:docMk/>
            <pc:sldMk cId="526280026" sldId="281"/>
            <ac:spMk id="26" creationId="{56AAC1BB-EE85-C24E-96D4-E83995D45502}"/>
          </ac:spMkLst>
        </pc:spChg>
        <pc:spChg chg="add del">
          <ac:chgData name="Trond Aalberg" userId="e0152c74-65b9-4f26-a6b2-5e1afe67bd14" providerId="ADAL" clId="{19CEB16A-54E4-4349-B8CE-7F55005B68C6}" dt="2019-03-17T21:15:00.771" v="724" actId="478"/>
          <ac:spMkLst>
            <pc:docMk/>
            <pc:sldMk cId="526280026" sldId="281"/>
            <ac:spMk id="27" creationId="{A00A0464-35F7-1645-9C19-C410BCDE7A19}"/>
          </ac:spMkLst>
        </pc:spChg>
        <pc:spChg chg="add del mod">
          <ac:chgData name="Trond Aalberg" userId="e0152c74-65b9-4f26-a6b2-5e1afe67bd14" providerId="ADAL" clId="{19CEB16A-54E4-4349-B8CE-7F55005B68C6}" dt="2019-03-17T21:16:11.027" v="774" actId="478"/>
          <ac:spMkLst>
            <pc:docMk/>
            <pc:sldMk cId="526280026" sldId="281"/>
            <ac:spMk id="29" creationId="{64FC8D16-80AE-A74E-ADEF-1E9EAC423BD3}"/>
          </ac:spMkLst>
        </pc:spChg>
        <pc:spChg chg="mod">
          <ac:chgData name="Trond Aalberg" userId="e0152c74-65b9-4f26-a6b2-5e1afe67bd14" providerId="ADAL" clId="{19CEB16A-54E4-4349-B8CE-7F55005B68C6}" dt="2019-03-17T21:09:29.267" v="30" actId="1076"/>
          <ac:spMkLst>
            <pc:docMk/>
            <pc:sldMk cId="526280026" sldId="281"/>
            <ac:spMk id="30" creationId="{3E39699F-6185-B749-BF60-0DD2C26F2FCA}"/>
          </ac:spMkLst>
        </pc:spChg>
        <pc:spChg chg="mod">
          <ac:chgData name="Trond Aalberg" userId="e0152c74-65b9-4f26-a6b2-5e1afe67bd14" providerId="ADAL" clId="{19CEB16A-54E4-4349-B8CE-7F55005B68C6}" dt="2019-03-17T21:09:29.267" v="30" actId="1076"/>
          <ac:spMkLst>
            <pc:docMk/>
            <pc:sldMk cId="526280026" sldId="281"/>
            <ac:spMk id="31" creationId="{20840068-96E1-1749-85E6-5F0FEE898025}"/>
          </ac:spMkLst>
        </pc:spChg>
        <pc:spChg chg="add del">
          <ac:chgData name="Trond Aalberg" userId="e0152c74-65b9-4f26-a6b2-5e1afe67bd14" providerId="ADAL" clId="{19CEB16A-54E4-4349-B8CE-7F55005B68C6}" dt="2019-03-17T21:15:00.771" v="724" actId="478"/>
          <ac:spMkLst>
            <pc:docMk/>
            <pc:sldMk cId="526280026" sldId="281"/>
            <ac:spMk id="35" creationId="{7813F4E9-E4E5-AB47-8001-A2C7CD9A87B0}"/>
          </ac:spMkLst>
        </pc:spChg>
        <pc:spChg chg="add del">
          <ac:chgData name="Trond Aalberg" userId="e0152c74-65b9-4f26-a6b2-5e1afe67bd14" providerId="ADAL" clId="{19CEB16A-54E4-4349-B8CE-7F55005B68C6}" dt="2019-03-17T21:15:00.771" v="724" actId="478"/>
          <ac:spMkLst>
            <pc:docMk/>
            <pc:sldMk cId="526280026" sldId="281"/>
            <ac:spMk id="36" creationId="{3E097F91-8771-204F-BE8B-C0035AD4315C}"/>
          </ac:spMkLst>
        </pc:spChg>
        <pc:spChg chg="add del">
          <ac:chgData name="Trond Aalberg" userId="e0152c74-65b9-4f26-a6b2-5e1afe67bd14" providerId="ADAL" clId="{19CEB16A-54E4-4349-B8CE-7F55005B68C6}" dt="2019-03-17T21:15:00.771" v="724" actId="478"/>
          <ac:spMkLst>
            <pc:docMk/>
            <pc:sldMk cId="526280026" sldId="281"/>
            <ac:spMk id="37" creationId="{F1FCC878-11CC-3E4C-96D4-A3F77F9F487D}"/>
          </ac:spMkLst>
        </pc:spChg>
        <pc:spChg chg="add del">
          <ac:chgData name="Trond Aalberg" userId="e0152c74-65b9-4f26-a6b2-5e1afe67bd14" providerId="ADAL" clId="{19CEB16A-54E4-4349-B8CE-7F55005B68C6}" dt="2019-03-17T21:26:24.757" v="1118"/>
          <ac:spMkLst>
            <pc:docMk/>
            <pc:sldMk cId="526280026" sldId="281"/>
            <ac:spMk id="39" creationId="{22948D27-4F8B-F846-88A0-47A43CDC8939}"/>
          </ac:spMkLst>
        </pc:spChg>
        <pc:spChg chg="add del">
          <ac:chgData name="Trond Aalberg" userId="e0152c74-65b9-4f26-a6b2-5e1afe67bd14" providerId="ADAL" clId="{19CEB16A-54E4-4349-B8CE-7F55005B68C6}" dt="2019-03-17T21:26:24.757" v="1118"/>
          <ac:spMkLst>
            <pc:docMk/>
            <pc:sldMk cId="526280026" sldId="281"/>
            <ac:spMk id="40" creationId="{54E8383A-9139-664D-98C0-011937AE4A6A}"/>
          </ac:spMkLst>
        </pc:spChg>
        <pc:spChg chg="add del">
          <ac:chgData name="Trond Aalberg" userId="e0152c74-65b9-4f26-a6b2-5e1afe67bd14" providerId="ADAL" clId="{19CEB16A-54E4-4349-B8CE-7F55005B68C6}" dt="2019-03-17T21:26:24.757" v="1118"/>
          <ac:spMkLst>
            <pc:docMk/>
            <pc:sldMk cId="526280026" sldId="281"/>
            <ac:spMk id="41" creationId="{9B8BB54B-159B-4D4E-B45E-FD2E9C8624E6}"/>
          </ac:spMkLst>
        </pc:spChg>
        <pc:spChg chg="add del">
          <ac:chgData name="Trond Aalberg" userId="e0152c74-65b9-4f26-a6b2-5e1afe67bd14" providerId="ADAL" clId="{19CEB16A-54E4-4349-B8CE-7F55005B68C6}" dt="2019-03-17T21:26:24.757" v="1118"/>
          <ac:spMkLst>
            <pc:docMk/>
            <pc:sldMk cId="526280026" sldId="281"/>
            <ac:spMk id="44" creationId="{C7BB5461-4C80-4A42-8F40-A16D6851244B}"/>
          </ac:spMkLst>
        </pc:spChg>
        <pc:spChg chg="add del">
          <ac:chgData name="Trond Aalberg" userId="e0152c74-65b9-4f26-a6b2-5e1afe67bd14" providerId="ADAL" clId="{19CEB16A-54E4-4349-B8CE-7F55005B68C6}" dt="2019-03-17T21:26:24.757" v="1118"/>
          <ac:spMkLst>
            <pc:docMk/>
            <pc:sldMk cId="526280026" sldId="281"/>
            <ac:spMk id="45" creationId="{B1F5E4C6-7989-FB41-AAB3-7999B2485196}"/>
          </ac:spMkLst>
        </pc:spChg>
        <pc:spChg chg="add del">
          <ac:chgData name="Trond Aalberg" userId="e0152c74-65b9-4f26-a6b2-5e1afe67bd14" providerId="ADAL" clId="{19CEB16A-54E4-4349-B8CE-7F55005B68C6}" dt="2019-03-17T21:26:24.757" v="1118"/>
          <ac:spMkLst>
            <pc:docMk/>
            <pc:sldMk cId="526280026" sldId="281"/>
            <ac:spMk id="46" creationId="{CAC386B9-DA9E-0A48-A99C-14953033333C}"/>
          </ac:spMkLst>
        </pc:spChg>
        <pc:spChg chg="add del mod">
          <ac:chgData name="Trond Aalberg" userId="e0152c74-65b9-4f26-a6b2-5e1afe67bd14" providerId="ADAL" clId="{19CEB16A-54E4-4349-B8CE-7F55005B68C6}" dt="2019-03-17T21:26:34.251" v="1122" actId="478"/>
          <ac:spMkLst>
            <pc:docMk/>
            <pc:sldMk cId="526280026" sldId="281"/>
            <ac:spMk id="49" creationId="{05389E33-3B05-B24C-8BC2-4BC3C99A8043}"/>
          </ac:spMkLst>
        </pc:spChg>
        <pc:spChg chg="del">
          <ac:chgData name="Trond Aalberg" userId="e0152c74-65b9-4f26-a6b2-5e1afe67bd14" providerId="ADAL" clId="{19CEB16A-54E4-4349-B8CE-7F55005B68C6}" dt="2019-03-17T21:09:05.010" v="23" actId="478"/>
          <ac:spMkLst>
            <pc:docMk/>
            <pc:sldMk cId="526280026" sldId="281"/>
            <ac:spMk id="50" creationId="{1DC5FD17-60D5-5248-99A7-27FAD1EA6FD5}"/>
          </ac:spMkLst>
        </pc:spChg>
        <pc:spChg chg="add mod">
          <ac:chgData name="Trond Aalberg" userId="e0152c74-65b9-4f26-a6b2-5e1afe67bd14" providerId="ADAL" clId="{19CEB16A-54E4-4349-B8CE-7F55005B68C6}" dt="2019-03-17T21:27:08.161" v="1135" actId="1076"/>
          <ac:spMkLst>
            <pc:docMk/>
            <pc:sldMk cId="526280026" sldId="281"/>
            <ac:spMk id="51" creationId="{21E482C8-D904-0545-9A43-A67459DCA141}"/>
          </ac:spMkLst>
        </pc:spChg>
        <pc:spChg chg="add del mod">
          <ac:chgData name="Trond Aalberg" userId="e0152c74-65b9-4f26-a6b2-5e1afe67bd14" providerId="ADAL" clId="{19CEB16A-54E4-4349-B8CE-7F55005B68C6}" dt="2019-03-17T21:26:32.571" v="1121" actId="478"/>
          <ac:spMkLst>
            <pc:docMk/>
            <pc:sldMk cId="526280026" sldId="281"/>
            <ac:spMk id="52" creationId="{6B1CA95E-7FE8-7245-AD19-3DB629E08DAA}"/>
          </ac:spMkLst>
        </pc:spChg>
        <pc:spChg chg="add del mod">
          <ac:chgData name="Trond Aalberg" userId="e0152c74-65b9-4f26-a6b2-5e1afe67bd14" providerId="ADAL" clId="{19CEB16A-54E4-4349-B8CE-7F55005B68C6}" dt="2019-03-17T21:26:40.769" v="1125" actId="478"/>
          <ac:spMkLst>
            <pc:docMk/>
            <pc:sldMk cId="526280026" sldId="281"/>
            <ac:spMk id="55" creationId="{95C24379-7E59-814B-BD58-A142DA306F3C}"/>
          </ac:spMkLst>
        </pc:spChg>
        <pc:spChg chg="add mod">
          <ac:chgData name="Trond Aalberg" userId="e0152c74-65b9-4f26-a6b2-5e1afe67bd14" providerId="ADAL" clId="{19CEB16A-54E4-4349-B8CE-7F55005B68C6}" dt="2019-03-17T21:27:08.161" v="1135" actId="1076"/>
          <ac:spMkLst>
            <pc:docMk/>
            <pc:sldMk cId="526280026" sldId="281"/>
            <ac:spMk id="56" creationId="{F5805181-6636-8646-9678-8267DD037CC0}"/>
          </ac:spMkLst>
        </pc:spChg>
        <pc:spChg chg="add del mod">
          <ac:chgData name="Trond Aalberg" userId="e0152c74-65b9-4f26-a6b2-5e1afe67bd14" providerId="ADAL" clId="{19CEB16A-54E4-4349-B8CE-7F55005B68C6}" dt="2019-03-17T21:26:41.798" v="1126" actId="478"/>
          <ac:spMkLst>
            <pc:docMk/>
            <pc:sldMk cId="526280026" sldId="281"/>
            <ac:spMk id="57" creationId="{4A1D6872-3761-044D-B447-0EFE27D87E39}"/>
          </ac:spMkLst>
        </pc:spChg>
        <pc:spChg chg="del">
          <ac:chgData name="Trond Aalberg" userId="e0152c74-65b9-4f26-a6b2-5e1afe67bd14" providerId="ADAL" clId="{19CEB16A-54E4-4349-B8CE-7F55005B68C6}" dt="2019-03-17T21:09:05.010" v="23" actId="478"/>
          <ac:spMkLst>
            <pc:docMk/>
            <pc:sldMk cId="526280026" sldId="281"/>
            <ac:spMk id="75" creationId="{507145F8-0DEB-1844-99AA-80FE1ED5AC8E}"/>
          </ac:spMkLst>
        </pc:spChg>
        <pc:spChg chg="del mod">
          <ac:chgData name="Trond Aalberg" userId="e0152c74-65b9-4f26-a6b2-5e1afe67bd14" providerId="ADAL" clId="{19CEB16A-54E4-4349-B8CE-7F55005B68C6}" dt="2019-03-17T21:09:12.699" v="27" actId="478"/>
          <ac:spMkLst>
            <pc:docMk/>
            <pc:sldMk cId="526280026" sldId="281"/>
            <ac:spMk id="77" creationId="{BBEEEF15-C5E8-A947-B5CF-CD3A66C41977}"/>
          </ac:spMkLst>
        </pc:spChg>
        <pc:spChg chg="del">
          <ac:chgData name="Trond Aalberg" userId="e0152c74-65b9-4f26-a6b2-5e1afe67bd14" providerId="ADAL" clId="{19CEB16A-54E4-4349-B8CE-7F55005B68C6}" dt="2019-03-17T21:09:16.065" v="28" actId="478"/>
          <ac:spMkLst>
            <pc:docMk/>
            <pc:sldMk cId="526280026" sldId="281"/>
            <ac:spMk id="78" creationId="{FF07A91E-EF8E-B549-9AA8-227BDD5A7E80}"/>
          </ac:spMkLst>
        </pc:spChg>
        <pc:spChg chg="del">
          <ac:chgData name="Trond Aalberg" userId="e0152c74-65b9-4f26-a6b2-5e1afe67bd14" providerId="ADAL" clId="{19CEB16A-54E4-4349-B8CE-7F55005B68C6}" dt="2019-03-17T21:09:05.010" v="23" actId="478"/>
          <ac:spMkLst>
            <pc:docMk/>
            <pc:sldMk cId="526280026" sldId="281"/>
            <ac:spMk id="79" creationId="{08C9D215-0AFF-7F41-A30B-FC60DE029129}"/>
          </ac:spMkLst>
        </pc:spChg>
        <pc:cxnChg chg="add mod">
          <ac:chgData name="Trond Aalberg" userId="e0152c74-65b9-4f26-a6b2-5e1afe67bd14" providerId="ADAL" clId="{19CEB16A-54E4-4349-B8CE-7F55005B68C6}" dt="2019-03-17T21:21:15.806" v="1035" actId="692"/>
          <ac:cxnSpMkLst>
            <pc:docMk/>
            <pc:sldMk cId="526280026" sldId="281"/>
            <ac:cxnSpMk id="5" creationId="{93DEC4BE-6E95-764D-951F-C651EACCA8E4}"/>
          </ac:cxnSpMkLst>
        </pc:cxnChg>
        <pc:cxnChg chg="add del mod">
          <ac:chgData name="Trond Aalberg" userId="e0152c74-65b9-4f26-a6b2-5e1afe67bd14" providerId="ADAL" clId="{19CEB16A-54E4-4349-B8CE-7F55005B68C6}" dt="2019-03-17T21:16:12.265" v="775" actId="478"/>
          <ac:cxnSpMkLst>
            <pc:docMk/>
            <pc:sldMk cId="526280026" sldId="281"/>
            <ac:cxnSpMk id="21" creationId="{8FB40AE9-A7F4-3F45-982A-957CE233061E}"/>
          </ac:cxnSpMkLst>
        </pc:cxnChg>
        <pc:cxnChg chg="mod">
          <ac:chgData name="Trond Aalberg" userId="e0152c74-65b9-4f26-a6b2-5e1afe67bd14" providerId="ADAL" clId="{19CEB16A-54E4-4349-B8CE-7F55005B68C6}" dt="2019-03-17T21:09:29.267" v="30" actId="1076"/>
          <ac:cxnSpMkLst>
            <pc:docMk/>
            <pc:sldMk cId="526280026" sldId="281"/>
            <ac:cxnSpMk id="25" creationId="{A03CED8C-D4E1-C747-8C08-64D573E225AD}"/>
          </ac:cxnSpMkLst>
        </pc:cxnChg>
        <pc:cxnChg chg="mod">
          <ac:chgData name="Trond Aalberg" userId="e0152c74-65b9-4f26-a6b2-5e1afe67bd14" providerId="ADAL" clId="{19CEB16A-54E4-4349-B8CE-7F55005B68C6}" dt="2019-03-17T21:09:29.267" v="30" actId="1076"/>
          <ac:cxnSpMkLst>
            <pc:docMk/>
            <pc:sldMk cId="526280026" sldId="281"/>
            <ac:cxnSpMk id="28" creationId="{71E3F3FC-B775-BD45-A216-9469DB13D8FE}"/>
          </ac:cxnSpMkLst>
        </pc:cxnChg>
        <pc:cxnChg chg="add del mod">
          <ac:chgData name="Trond Aalberg" userId="e0152c74-65b9-4f26-a6b2-5e1afe67bd14" providerId="ADAL" clId="{19CEB16A-54E4-4349-B8CE-7F55005B68C6}" dt="2019-03-17T21:15:00.771" v="724" actId="478"/>
          <ac:cxnSpMkLst>
            <pc:docMk/>
            <pc:sldMk cId="526280026" sldId="281"/>
            <ac:cxnSpMk id="32" creationId="{AC826972-C74B-3B40-AD2F-81EFDC0C5E3A}"/>
          </ac:cxnSpMkLst>
        </pc:cxnChg>
        <pc:cxnChg chg="add del mod">
          <ac:chgData name="Trond Aalberg" userId="e0152c74-65b9-4f26-a6b2-5e1afe67bd14" providerId="ADAL" clId="{19CEB16A-54E4-4349-B8CE-7F55005B68C6}" dt="2019-03-17T21:15:00.771" v="724" actId="478"/>
          <ac:cxnSpMkLst>
            <pc:docMk/>
            <pc:sldMk cId="526280026" sldId="281"/>
            <ac:cxnSpMk id="33" creationId="{42457498-E6E4-9747-9F5A-5209F5FDB439}"/>
          </ac:cxnSpMkLst>
        </pc:cxnChg>
        <pc:cxnChg chg="add del mod">
          <ac:chgData name="Trond Aalberg" userId="e0152c74-65b9-4f26-a6b2-5e1afe67bd14" providerId="ADAL" clId="{19CEB16A-54E4-4349-B8CE-7F55005B68C6}" dt="2019-03-17T21:15:00.771" v="724" actId="478"/>
          <ac:cxnSpMkLst>
            <pc:docMk/>
            <pc:sldMk cId="526280026" sldId="281"/>
            <ac:cxnSpMk id="34" creationId="{7EDC494E-2360-1D42-B2E5-E3E76D9F077A}"/>
          </ac:cxnSpMkLst>
        </pc:cxnChg>
        <pc:cxnChg chg="add del mod">
          <ac:chgData name="Trond Aalberg" userId="e0152c74-65b9-4f26-a6b2-5e1afe67bd14" providerId="ADAL" clId="{19CEB16A-54E4-4349-B8CE-7F55005B68C6}" dt="2019-03-17T21:21:39.521" v="1040" actId="478"/>
          <ac:cxnSpMkLst>
            <pc:docMk/>
            <pc:sldMk cId="526280026" sldId="281"/>
            <ac:cxnSpMk id="38" creationId="{34FBC4D4-9AAA-A141-AF8C-43BCD9A16042}"/>
          </ac:cxnSpMkLst>
        </pc:cxnChg>
        <pc:cxnChg chg="add del">
          <ac:chgData name="Trond Aalberg" userId="e0152c74-65b9-4f26-a6b2-5e1afe67bd14" providerId="ADAL" clId="{19CEB16A-54E4-4349-B8CE-7F55005B68C6}" dt="2019-03-17T21:26:24.757" v="1118"/>
          <ac:cxnSpMkLst>
            <pc:docMk/>
            <pc:sldMk cId="526280026" sldId="281"/>
            <ac:cxnSpMk id="42" creationId="{2A251281-DCE7-F64A-A7A2-299E5C8D1715}"/>
          </ac:cxnSpMkLst>
        </pc:cxnChg>
        <pc:cxnChg chg="add del">
          <ac:chgData name="Trond Aalberg" userId="e0152c74-65b9-4f26-a6b2-5e1afe67bd14" providerId="ADAL" clId="{19CEB16A-54E4-4349-B8CE-7F55005B68C6}" dt="2019-03-17T21:26:24.757" v="1118"/>
          <ac:cxnSpMkLst>
            <pc:docMk/>
            <pc:sldMk cId="526280026" sldId="281"/>
            <ac:cxnSpMk id="43" creationId="{A215570C-BEB4-AF40-85E5-1DD57B8206AF}"/>
          </ac:cxnSpMkLst>
        </pc:cxnChg>
        <pc:cxnChg chg="add del">
          <ac:chgData name="Trond Aalberg" userId="e0152c74-65b9-4f26-a6b2-5e1afe67bd14" providerId="ADAL" clId="{19CEB16A-54E4-4349-B8CE-7F55005B68C6}" dt="2019-03-17T21:26:24.757" v="1118"/>
          <ac:cxnSpMkLst>
            <pc:docMk/>
            <pc:sldMk cId="526280026" sldId="281"/>
            <ac:cxnSpMk id="47" creationId="{D71B0BD1-440B-8440-A9E2-C09CDBB048EF}"/>
          </ac:cxnSpMkLst>
        </pc:cxnChg>
        <pc:cxnChg chg="add del">
          <ac:chgData name="Trond Aalberg" userId="e0152c74-65b9-4f26-a6b2-5e1afe67bd14" providerId="ADAL" clId="{19CEB16A-54E4-4349-B8CE-7F55005B68C6}" dt="2019-03-17T21:26:24.757" v="1118"/>
          <ac:cxnSpMkLst>
            <pc:docMk/>
            <pc:sldMk cId="526280026" sldId="281"/>
            <ac:cxnSpMk id="48" creationId="{D5C78ED1-7FA1-4A4A-B4E2-034A74B2DE17}"/>
          </ac:cxnSpMkLst>
        </pc:cxnChg>
        <pc:cxnChg chg="add del mod">
          <ac:chgData name="Trond Aalberg" userId="e0152c74-65b9-4f26-a6b2-5e1afe67bd14" providerId="ADAL" clId="{19CEB16A-54E4-4349-B8CE-7F55005B68C6}" dt="2019-03-17T21:26:38.502" v="1124" actId="478"/>
          <ac:cxnSpMkLst>
            <pc:docMk/>
            <pc:sldMk cId="526280026" sldId="281"/>
            <ac:cxnSpMk id="53" creationId="{7CC8421E-05CA-4043-AAC1-F70BFE1BCB88}"/>
          </ac:cxnSpMkLst>
        </pc:cxnChg>
        <pc:cxnChg chg="add del mod">
          <ac:chgData name="Trond Aalberg" userId="e0152c74-65b9-4f26-a6b2-5e1afe67bd14" providerId="ADAL" clId="{19CEB16A-54E4-4349-B8CE-7F55005B68C6}" dt="2019-03-17T21:26:36.844" v="1123" actId="478"/>
          <ac:cxnSpMkLst>
            <pc:docMk/>
            <pc:sldMk cId="526280026" sldId="281"/>
            <ac:cxnSpMk id="54" creationId="{45EB9296-0CF1-8446-9C48-4B4C03C57C73}"/>
          </ac:cxnSpMkLst>
        </pc:cxnChg>
        <pc:cxnChg chg="add del mod">
          <ac:chgData name="Trond Aalberg" userId="e0152c74-65b9-4f26-a6b2-5e1afe67bd14" providerId="ADAL" clId="{19CEB16A-54E4-4349-B8CE-7F55005B68C6}" dt="2019-03-17T21:27:08.161" v="1135" actId="1076"/>
          <ac:cxnSpMkLst>
            <pc:docMk/>
            <pc:sldMk cId="526280026" sldId="281"/>
            <ac:cxnSpMk id="58" creationId="{64EEDB90-CD48-CD41-B6E3-EF95CDC5E128}"/>
          </ac:cxnSpMkLst>
        </pc:cxnChg>
        <pc:cxnChg chg="add del mod">
          <ac:chgData name="Trond Aalberg" userId="e0152c74-65b9-4f26-a6b2-5e1afe67bd14" providerId="ADAL" clId="{19CEB16A-54E4-4349-B8CE-7F55005B68C6}" dt="2019-03-17T21:26:45.130" v="1127" actId="478"/>
          <ac:cxnSpMkLst>
            <pc:docMk/>
            <pc:sldMk cId="526280026" sldId="281"/>
            <ac:cxnSpMk id="59" creationId="{4D62052B-6BE7-3340-B6B0-907FA1FA25CA}"/>
          </ac:cxnSpMkLst>
        </pc:cxnChg>
        <pc:cxnChg chg="del mod">
          <ac:chgData name="Trond Aalberg" userId="e0152c74-65b9-4f26-a6b2-5e1afe67bd14" providerId="ADAL" clId="{19CEB16A-54E4-4349-B8CE-7F55005B68C6}" dt="2019-03-17T21:09:06.749" v="24" actId="478"/>
          <ac:cxnSpMkLst>
            <pc:docMk/>
            <pc:sldMk cId="526280026" sldId="281"/>
            <ac:cxnSpMk id="101" creationId="{ACABF39C-26E4-854E-A55D-7907D23D6179}"/>
          </ac:cxnSpMkLst>
        </pc:cxnChg>
        <pc:cxnChg chg="del mod">
          <ac:chgData name="Trond Aalberg" userId="e0152c74-65b9-4f26-a6b2-5e1afe67bd14" providerId="ADAL" clId="{19CEB16A-54E4-4349-B8CE-7F55005B68C6}" dt="2019-03-17T21:08:54.789" v="22" actId="478"/>
          <ac:cxnSpMkLst>
            <pc:docMk/>
            <pc:sldMk cId="526280026" sldId="281"/>
            <ac:cxnSpMk id="109" creationId="{F89DBF9B-82F6-AA4A-951B-A4F09C863581}"/>
          </ac:cxnSpMkLst>
        </pc:cxnChg>
        <pc:cxnChg chg="del mod">
          <ac:chgData name="Trond Aalberg" userId="e0152c74-65b9-4f26-a6b2-5e1afe67bd14" providerId="ADAL" clId="{19CEB16A-54E4-4349-B8CE-7F55005B68C6}" dt="2019-03-17T21:09:08.452" v="25" actId="478"/>
          <ac:cxnSpMkLst>
            <pc:docMk/>
            <pc:sldMk cId="526280026" sldId="281"/>
            <ac:cxnSpMk id="115" creationId="{FA223F20-5459-B04F-B326-7DAF472C29F4}"/>
          </ac:cxnSpMkLst>
        </pc:cxnChg>
        <pc:cxnChg chg="del mod">
          <ac:chgData name="Trond Aalberg" userId="e0152c74-65b9-4f26-a6b2-5e1afe67bd14" providerId="ADAL" clId="{19CEB16A-54E4-4349-B8CE-7F55005B68C6}" dt="2019-03-17T21:09:18.189" v="29" actId="478"/>
          <ac:cxnSpMkLst>
            <pc:docMk/>
            <pc:sldMk cId="526280026" sldId="281"/>
            <ac:cxnSpMk id="119" creationId="{9D50AAA6-C466-E14A-BF8A-EC36C2D85163}"/>
          </ac:cxnSpMkLst>
        </pc:cxnChg>
      </pc:sldChg>
      <pc:sldChg chg="modSp add">
        <pc:chgData name="Trond Aalberg" userId="e0152c74-65b9-4f26-a6b2-5e1afe67bd14" providerId="ADAL" clId="{19CEB16A-54E4-4349-B8CE-7F55005B68C6}" dt="2019-03-17T21:41:52.135" v="1772" actId="114"/>
        <pc:sldMkLst>
          <pc:docMk/>
          <pc:sldMk cId="2526493378" sldId="288"/>
        </pc:sldMkLst>
        <pc:spChg chg="mod">
          <ac:chgData name="Trond Aalberg" userId="e0152c74-65b9-4f26-a6b2-5e1afe67bd14" providerId="ADAL" clId="{19CEB16A-54E4-4349-B8CE-7F55005B68C6}" dt="2019-03-17T21:22:08.086" v="1072" actId="20577"/>
          <ac:spMkLst>
            <pc:docMk/>
            <pc:sldMk cId="2526493378" sldId="288"/>
            <ac:spMk id="2" creationId="{86F7DE83-F5C3-334F-BC82-B13BE2AB8A4A}"/>
          </ac:spMkLst>
        </pc:spChg>
        <pc:spChg chg="mod">
          <ac:chgData name="Trond Aalberg" userId="e0152c74-65b9-4f26-a6b2-5e1afe67bd14" providerId="ADAL" clId="{19CEB16A-54E4-4349-B8CE-7F55005B68C6}" dt="2019-03-17T21:41:52.135" v="1772" actId="114"/>
          <ac:spMkLst>
            <pc:docMk/>
            <pc:sldMk cId="2526493378" sldId="288"/>
            <ac:spMk id="3" creationId="{CB6AA332-DD4D-E643-87F2-C6AB89DB9FDA}"/>
          </ac:spMkLst>
        </pc:spChg>
      </pc:sldChg>
      <pc:sldChg chg="addSp modSp add modAnim">
        <pc:chgData name="Trond Aalberg" userId="e0152c74-65b9-4f26-a6b2-5e1afe67bd14" providerId="ADAL" clId="{19CEB16A-54E4-4349-B8CE-7F55005B68C6}" dt="2019-03-17T22:02:42.420" v="2718" actId="1076"/>
        <pc:sldMkLst>
          <pc:docMk/>
          <pc:sldMk cId="3181154028" sldId="289"/>
        </pc:sldMkLst>
        <pc:spChg chg="mod">
          <ac:chgData name="Trond Aalberg" userId="e0152c74-65b9-4f26-a6b2-5e1afe67bd14" providerId="ADAL" clId="{19CEB16A-54E4-4349-B8CE-7F55005B68C6}" dt="2019-03-17T21:42:28.630" v="1787" actId="20577"/>
          <ac:spMkLst>
            <pc:docMk/>
            <pc:sldMk cId="3181154028" sldId="289"/>
            <ac:spMk id="2" creationId="{511DDD1E-0D9E-FA45-8B2C-7A51C4938569}"/>
          </ac:spMkLst>
        </pc:spChg>
        <pc:spChg chg="mod">
          <ac:chgData name="Trond Aalberg" userId="e0152c74-65b9-4f26-a6b2-5e1afe67bd14" providerId="ADAL" clId="{19CEB16A-54E4-4349-B8CE-7F55005B68C6}" dt="2019-03-17T21:53:46.903" v="2639" actId="1076"/>
          <ac:spMkLst>
            <pc:docMk/>
            <pc:sldMk cId="3181154028" sldId="289"/>
            <ac:spMk id="3" creationId="{87E99C6F-1F09-B14B-95DA-2EF8BF345EE7}"/>
          </ac:spMkLst>
        </pc:spChg>
        <pc:spChg chg="add mod">
          <ac:chgData name="Trond Aalberg" userId="e0152c74-65b9-4f26-a6b2-5e1afe67bd14" providerId="ADAL" clId="{19CEB16A-54E4-4349-B8CE-7F55005B68C6}" dt="2019-03-17T21:54:30.401" v="2647" actId="1076"/>
          <ac:spMkLst>
            <pc:docMk/>
            <pc:sldMk cId="3181154028" sldId="289"/>
            <ac:spMk id="4" creationId="{983229D5-48FF-F04B-96A1-3C00DB5BA880}"/>
          </ac:spMkLst>
        </pc:spChg>
        <pc:spChg chg="add mod">
          <ac:chgData name="Trond Aalberg" userId="e0152c74-65b9-4f26-a6b2-5e1afe67bd14" providerId="ADAL" clId="{19CEB16A-54E4-4349-B8CE-7F55005B68C6}" dt="2019-03-17T22:02:23.466" v="2713" actId="1076"/>
          <ac:spMkLst>
            <pc:docMk/>
            <pc:sldMk cId="3181154028" sldId="289"/>
            <ac:spMk id="5" creationId="{D5750703-3076-4645-8BE5-0D4443BE0EF3}"/>
          </ac:spMkLst>
        </pc:spChg>
        <pc:spChg chg="add mod">
          <ac:chgData name="Trond Aalberg" userId="e0152c74-65b9-4f26-a6b2-5e1afe67bd14" providerId="ADAL" clId="{19CEB16A-54E4-4349-B8CE-7F55005B68C6}" dt="2019-03-17T22:02:26.987" v="2714" actId="1076"/>
          <ac:spMkLst>
            <pc:docMk/>
            <pc:sldMk cId="3181154028" sldId="289"/>
            <ac:spMk id="10" creationId="{85AE9939-02BD-2940-911B-C80344D83AF6}"/>
          </ac:spMkLst>
        </pc:spChg>
        <pc:spChg chg="add mod">
          <ac:chgData name="Trond Aalberg" userId="e0152c74-65b9-4f26-a6b2-5e1afe67bd14" providerId="ADAL" clId="{19CEB16A-54E4-4349-B8CE-7F55005B68C6}" dt="2019-03-17T22:02:37.359" v="2717" actId="1076"/>
          <ac:spMkLst>
            <pc:docMk/>
            <pc:sldMk cId="3181154028" sldId="289"/>
            <ac:spMk id="11" creationId="{602F0DD3-25BA-1C47-A15D-A83C78A361FD}"/>
          </ac:spMkLst>
        </pc:spChg>
        <pc:spChg chg="add mod">
          <ac:chgData name="Trond Aalberg" userId="e0152c74-65b9-4f26-a6b2-5e1afe67bd14" providerId="ADAL" clId="{19CEB16A-54E4-4349-B8CE-7F55005B68C6}" dt="2019-03-17T22:02:42.420" v="2718" actId="1076"/>
          <ac:spMkLst>
            <pc:docMk/>
            <pc:sldMk cId="3181154028" sldId="289"/>
            <ac:spMk id="27" creationId="{9E4D8627-6C40-AD40-81A0-74A56794F637}"/>
          </ac:spMkLst>
        </pc:spChg>
        <pc:picChg chg="add mod">
          <ac:chgData name="Trond Aalberg" userId="e0152c74-65b9-4f26-a6b2-5e1afe67bd14" providerId="ADAL" clId="{19CEB16A-54E4-4349-B8CE-7F55005B68C6}" dt="2019-03-17T22:01:38.635" v="2704" actId="1076"/>
          <ac:picMkLst>
            <pc:docMk/>
            <pc:sldMk cId="3181154028" sldId="289"/>
            <ac:picMk id="28" creationId="{46C83FDC-BCF7-5440-880F-FC41BB012D09}"/>
          </ac:picMkLst>
        </pc:picChg>
        <pc:picChg chg="add mod">
          <ac:chgData name="Trond Aalberg" userId="e0152c74-65b9-4f26-a6b2-5e1afe67bd14" providerId="ADAL" clId="{19CEB16A-54E4-4349-B8CE-7F55005B68C6}" dt="2019-03-17T22:02:08.521" v="2710" actId="1076"/>
          <ac:picMkLst>
            <pc:docMk/>
            <pc:sldMk cId="3181154028" sldId="289"/>
            <ac:picMk id="29" creationId="{7101F407-39B5-234F-B36B-5DF77268C3D8}"/>
          </ac:picMkLst>
        </pc:picChg>
        <pc:cxnChg chg="add mod">
          <ac:chgData name="Trond Aalberg" userId="e0152c74-65b9-4f26-a6b2-5e1afe67bd14" providerId="ADAL" clId="{19CEB16A-54E4-4349-B8CE-7F55005B68C6}" dt="2019-03-17T22:02:23.466" v="2713" actId="1076"/>
          <ac:cxnSpMkLst>
            <pc:docMk/>
            <pc:sldMk cId="3181154028" sldId="289"/>
            <ac:cxnSpMk id="6" creationId="{7C3F49DF-17C9-7B4E-ABF2-6F6FBFB2F485}"/>
          </ac:cxnSpMkLst>
        </pc:cxnChg>
        <pc:cxnChg chg="add mod">
          <ac:chgData name="Trond Aalberg" userId="e0152c74-65b9-4f26-a6b2-5e1afe67bd14" providerId="ADAL" clId="{19CEB16A-54E4-4349-B8CE-7F55005B68C6}" dt="2019-03-17T22:02:37.359" v="2717" actId="1076"/>
          <ac:cxnSpMkLst>
            <pc:docMk/>
            <pc:sldMk cId="3181154028" sldId="289"/>
            <ac:cxnSpMk id="12" creationId="{B311C60A-4F5B-6D47-9822-C054B35A0469}"/>
          </ac:cxnSpMkLst>
        </pc:cxnChg>
        <pc:cxnChg chg="add mod">
          <ac:chgData name="Trond Aalberg" userId="e0152c74-65b9-4f26-a6b2-5e1afe67bd14" providerId="ADAL" clId="{19CEB16A-54E4-4349-B8CE-7F55005B68C6}" dt="2019-03-17T22:02:26.987" v="2714" actId="1076"/>
          <ac:cxnSpMkLst>
            <pc:docMk/>
            <pc:sldMk cId="3181154028" sldId="289"/>
            <ac:cxnSpMk id="15" creationId="{688AFA76-CFC8-1044-8BDA-416D1ED22F1F}"/>
          </ac:cxnSpMkLst>
        </pc:cxnChg>
      </pc:sldChg>
    </pc:docChg>
  </pc:docChgLst>
  <pc:docChgLst>
    <pc:chgData name="Guest User" userId="S::urn:spo:anon#12c675b8c837d426fa2b697ed763acfa85b6c0e7800d7e5944ff5485b1dbc36a::" providerId="AD" clId="Web-{1900FBC9-9BDA-15D9-886B-8A787E10BFE2}"/>
    <pc:docChg chg="modSld">
      <pc:chgData name="Guest User" userId="S::urn:spo:anon#12c675b8c837d426fa2b697ed763acfa85b6c0e7800d7e5944ff5485b1dbc36a::" providerId="AD" clId="Web-{1900FBC9-9BDA-15D9-886B-8A787E10BFE2}" dt="2020-02-20T08:58:54.086" v="4" actId="20577"/>
      <pc:docMkLst>
        <pc:docMk/>
      </pc:docMkLst>
      <pc:sldChg chg="modSp">
        <pc:chgData name="Guest User" userId="S::urn:spo:anon#12c675b8c837d426fa2b697ed763acfa85b6c0e7800d7e5944ff5485b1dbc36a::" providerId="AD" clId="Web-{1900FBC9-9BDA-15D9-886B-8A787E10BFE2}" dt="2020-02-20T08:58:53.258" v="2" actId="20577"/>
        <pc:sldMkLst>
          <pc:docMk/>
          <pc:sldMk cId="3902306296" sldId="256"/>
        </pc:sldMkLst>
        <pc:spChg chg="mod">
          <ac:chgData name="Guest User" userId="S::urn:spo:anon#12c675b8c837d426fa2b697ed763acfa85b6c0e7800d7e5944ff5485b1dbc36a::" providerId="AD" clId="Web-{1900FBC9-9BDA-15D9-886B-8A787E10BFE2}" dt="2020-02-20T08:58:53.258" v="2" actId="20577"/>
          <ac:spMkLst>
            <pc:docMk/>
            <pc:sldMk cId="3902306296" sldId="256"/>
            <ac:spMk id="2" creationId="{D5751B04-D16D-0E4A-947C-CE695795BA9B}"/>
          </ac:spMkLst>
        </pc:spChg>
      </pc:sldChg>
    </pc:docChg>
  </pc:docChgLst>
  <pc:docChgLst>
    <pc:chgData name="Trond Aalberg" userId="e0152c74-65b9-4f26-a6b2-5e1afe67bd14" providerId="ADAL" clId="{3CA5C651-7FA2-7A4D-B67A-B0A84CDBC101}"/>
    <pc:docChg chg="modSld">
      <pc:chgData name="Trond Aalberg" userId="e0152c74-65b9-4f26-a6b2-5e1afe67bd14" providerId="ADAL" clId="{3CA5C651-7FA2-7A4D-B67A-B0A84CDBC101}" dt="2020-02-20T08:30:59.990" v="74" actId="1076"/>
      <pc:docMkLst>
        <pc:docMk/>
      </pc:docMkLst>
      <pc:sldChg chg="modSp">
        <pc:chgData name="Trond Aalberg" userId="e0152c74-65b9-4f26-a6b2-5e1afe67bd14" providerId="ADAL" clId="{3CA5C651-7FA2-7A4D-B67A-B0A84CDBC101}" dt="2020-02-20T08:30:59.990" v="74" actId="1076"/>
        <pc:sldMkLst>
          <pc:docMk/>
          <pc:sldMk cId="2526493378" sldId="288"/>
        </pc:sldMkLst>
        <pc:spChg chg="mod">
          <ac:chgData name="Trond Aalberg" userId="e0152c74-65b9-4f26-a6b2-5e1afe67bd14" providerId="ADAL" clId="{3CA5C651-7FA2-7A4D-B67A-B0A84CDBC101}" dt="2020-02-20T08:30:37.773" v="61" actId="1076"/>
          <ac:spMkLst>
            <pc:docMk/>
            <pc:sldMk cId="2526493378" sldId="288"/>
            <ac:spMk id="15" creationId="{7DB667DA-D68F-034A-BAA6-A96FFB11F170}"/>
          </ac:spMkLst>
        </pc:spChg>
        <pc:spChg chg="mod">
          <ac:chgData name="Trond Aalberg" userId="e0152c74-65b9-4f26-a6b2-5e1afe67bd14" providerId="ADAL" clId="{3CA5C651-7FA2-7A4D-B67A-B0A84CDBC101}" dt="2020-02-20T08:30:59.990" v="74" actId="1076"/>
          <ac:spMkLst>
            <pc:docMk/>
            <pc:sldMk cId="2526493378" sldId="288"/>
            <ac:spMk id="16" creationId="{F7F3FBDA-BFB4-AE40-8707-75AFF2D90916}"/>
          </ac:spMkLst>
        </pc:spChg>
      </pc:sldChg>
      <pc:sldChg chg="addSp modSp">
        <pc:chgData name="Trond Aalberg" userId="e0152c74-65b9-4f26-a6b2-5e1afe67bd14" providerId="ADAL" clId="{3CA5C651-7FA2-7A4D-B67A-B0A84CDBC101}" dt="2020-02-20T08:27:06.739" v="43" actId="1076"/>
        <pc:sldMkLst>
          <pc:docMk/>
          <pc:sldMk cId="3304325365" sldId="303"/>
        </pc:sldMkLst>
        <pc:spChg chg="mod">
          <ac:chgData name="Trond Aalberg" userId="e0152c74-65b9-4f26-a6b2-5e1afe67bd14" providerId="ADAL" clId="{3CA5C651-7FA2-7A4D-B67A-B0A84CDBC101}" dt="2020-02-20T08:26:58.177" v="40" actId="1076"/>
          <ac:spMkLst>
            <pc:docMk/>
            <pc:sldMk cId="3304325365" sldId="303"/>
            <ac:spMk id="4" creationId="{DF384515-D1AD-2443-B515-ED58A469869A}"/>
          </ac:spMkLst>
        </pc:spChg>
        <pc:spChg chg="mod">
          <ac:chgData name="Trond Aalberg" userId="e0152c74-65b9-4f26-a6b2-5e1afe67bd14" providerId="ADAL" clId="{3CA5C651-7FA2-7A4D-B67A-B0A84CDBC101}" dt="2020-02-20T08:26:54.884" v="39" actId="1076"/>
          <ac:spMkLst>
            <pc:docMk/>
            <pc:sldMk cId="3304325365" sldId="303"/>
            <ac:spMk id="5" creationId="{3E3E90E4-5B84-B842-A180-3251DF9B7390}"/>
          </ac:spMkLst>
        </pc:spChg>
        <pc:spChg chg="mod">
          <ac:chgData name="Trond Aalberg" userId="e0152c74-65b9-4f26-a6b2-5e1afe67bd14" providerId="ADAL" clId="{3CA5C651-7FA2-7A4D-B67A-B0A84CDBC101}" dt="2020-02-20T08:27:01.850" v="41" actId="1076"/>
          <ac:spMkLst>
            <pc:docMk/>
            <pc:sldMk cId="3304325365" sldId="303"/>
            <ac:spMk id="6" creationId="{1608EC4B-E2E6-BF42-9444-A6CCB5AC23BD}"/>
          </ac:spMkLst>
        </pc:spChg>
        <pc:spChg chg="mod">
          <ac:chgData name="Trond Aalberg" userId="e0152c74-65b9-4f26-a6b2-5e1afe67bd14" providerId="ADAL" clId="{3CA5C651-7FA2-7A4D-B67A-B0A84CDBC101}" dt="2020-02-20T08:26:53.357" v="38" actId="1076"/>
          <ac:spMkLst>
            <pc:docMk/>
            <pc:sldMk cId="3304325365" sldId="303"/>
            <ac:spMk id="7" creationId="{BF708518-4B3A-6A49-BEF3-EF85E0222D5F}"/>
          </ac:spMkLst>
        </pc:spChg>
        <pc:spChg chg="add mod">
          <ac:chgData name="Trond Aalberg" userId="e0152c74-65b9-4f26-a6b2-5e1afe67bd14" providerId="ADAL" clId="{3CA5C651-7FA2-7A4D-B67A-B0A84CDBC101}" dt="2020-02-20T08:27:03.941" v="42" actId="1076"/>
          <ac:spMkLst>
            <pc:docMk/>
            <pc:sldMk cId="3304325365" sldId="303"/>
            <ac:spMk id="9" creationId="{6B7CEF4F-E0D9-2B48-BFF7-96E13DF38888}"/>
          </ac:spMkLst>
        </pc:spChg>
        <pc:spChg chg="add mod">
          <ac:chgData name="Trond Aalberg" userId="e0152c74-65b9-4f26-a6b2-5e1afe67bd14" providerId="ADAL" clId="{3CA5C651-7FA2-7A4D-B67A-B0A84CDBC101}" dt="2020-02-20T08:27:06.739" v="43" actId="1076"/>
          <ac:spMkLst>
            <pc:docMk/>
            <pc:sldMk cId="3304325365" sldId="303"/>
            <ac:spMk id="10" creationId="{83BD886E-F342-7447-B905-ABC9BF07A6B2}"/>
          </ac:spMkLst>
        </pc:spChg>
      </pc:sldChg>
    </pc:docChg>
  </pc:docChgLst>
  <pc:docChgLst>
    <pc:chgData name="Trond Aalberg" userId="e0152c74-65b9-4f26-a6b2-5e1afe67bd14" providerId="ADAL" clId="{48C6B067-6464-4346-9E51-1C3925922F14}"/>
    <pc:docChg chg="modSld">
      <pc:chgData name="Trond Aalberg" userId="e0152c74-65b9-4f26-a6b2-5e1afe67bd14" providerId="ADAL" clId="{48C6B067-6464-4346-9E51-1C3925922F14}" dt="2019-03-12T11:25:30.774" v="9" actId="20577"/>
      <pc:docMkLst>
        <pc:docMk/>
      </pc:docMkLst>
      <pc:sldChg chg="modNotesTx">
        <pc:chgData name="Trond Aalberg" userId="e0152c74-65b9-4f26-a6b2-5e1afe67bd14" providerId="ADAL" clId="{48C6B067-6464-4346-9E51-1C3925922F14}" dt="2019-03-12T11:24:28.956" v="0" actId="20577"/>
        <pc:sldMkLst>
          <pc:docMk/>
          <pc:sldMk cId="3902306296" sldId="256"/>
        </pc:sldMkLst>
      </pc:sldChg>
      <pc:sldChg chg="modNotesTx">
        <pc:chgData name="Trond Aalberg" userId="e0152c74-65b9-4f26-a6b2-5e1afe67bd14" providerId="ADAL" clId="{48C6B067-6464-4346-9E51-1C3925922F14}" dt="2019-03-12T11:24:33.735" v="1" actId="20577"/>
        <pc:sldMkLst>
          <pc:docMk/>
          <pc:sldMk cId="1098436748" sldId="258"/>
        </pc:sldMkLst>
      </pc:sldChg>
      <pc:sldChg chg="modNotesTx">
        <pc:chgData name="Trond Aalberg" userId="e0152c74-65b9-4f26-a6b2-5e1afe67bd14" providerId="ADAL" clId="{48C6B067-6464-4346-9E51-1C3925922F14}" dt="2019-03-12T11:25:30.774" v="9" actId="20577"/>
        <pc:sldMkLst>
          <pc:docMk/>
          <pc:sldMk cId="268398737" sldId="278"/>
        </pc:sldMkLst>
      </pc:sldChg>
      <pc:sldChg chg="modNotesTx">
        <pc:chgData name="Trond Aalberg" userId="e0152c74-65b9-4f26-a6b2-5e1afe67bd14" providerId="ADAL" clId="{48C6B067-6464-4346-9E51-1C3925922F14}" dt="2019-03-12T11:24:45.273" v="2" actId="20577"/>
        <pc:sldMkLst>
          <pc:docMk/>
          <pc:sldMk cId="526280026" sldId="281"/>
        </pc:sldMkLst>
      </pc:sldChg>
    </pc:docChg>
  </pc:docChgLst>
  <pc:docChgLst>
    <pc:chgData name="Guest User" userId="S::urn:spo:anon#d0753cce59ca86599d46f89e347407fdf25133d76104fc8a9ed71b17f29630a1::" providerId="AD" clId="Web-{397F846D-D75F-0F2C-D68C-7B5D349FDD25}"/>
    <pc:docChg chg="modSld">
      <pc:chgData name="Guest User" userId="S::urn:spo:anon#d0753cce59ca86599d46f89e347407fdf25133d76104fc8a9ed71b17f29630a1::" providerId="AD" clId="Web-{397F846D-D75F-0F2C-D68C-7B5D349FDD25}" dt="2020-02-20T08:59:28.417" v="15" actId="1076"/>
      <pc:docMkLst>
        <pc:docMk/>
      </pc:docMkLst>
      <pc:sldChg chg="modSp">
        <pc:chgData name="Guest User" userId="S::urn:spo:anon#d0753cce59ca86599d46f89e347407fdf25133d76104fc8a9ed71b17f29630a1::" providerId="AD" clId="Web-{397F846D-D75F-0F2C-D68C-7B5D349FDD25}" dt="2020-02-20T08:58:36.026" v="6" actId="20577"/>
        <pc:sldMkLst>
          <pc:docMk/>
          <pc:sldMk cId="3902306296" sldId="256"/>
        </pc:sldMkLst>
        <pc:spChg chg="mod">
          <ac:chgData name="Guest User" userId="S::urn:spo:anon#d0753cce59ca86599d46f89e347407fdf25133d76104fc8a9ed71b17f29630a1::" providerId="AD" clId="Web-{397F846D-D75F-0F2C-D68C-7B5D349FDD25}" dt="2020-02-20T08:58:36.026" v="6" actId="20577"/>
          <ac:spMkLst>
            <pc:docMk/>
            <pc:sldMk cId="3902306296" sldId="256"/>
            <ac:spMk id="2" creationId="{D5751B04-D16D-0E4A-947C-CE695795BA9B}"/>
          </ac:spMkLst>
        </pc:spChg>
      </pc:sldChg>
      <pc:sldChg chg="modSp">
        <pc:chgData name="Guest User" userId="S::urn:spo:anon#d0753cce59ca86599d46f89e347407fdf25133d76104fc8a9ed71b17f29630a1::" providerId="AD" clId="Web-{397F846D-D75F-0F2C-D68C-7B5D349FDD25}" dt="2020-02-20T08:59:28.417" v="15" actId="1076"/>
        <pc:sldMkLst>
          <pc:docMk/>
          <pc:sldMk cId="3304325365" sldId="303"/>
        </pc:sldMkLst>
        <pc:spChg chg="mod">
          <ac:chgData name="Guest User" userId="S::urn:spo:anon#d0753cce59ca86599d46f89e347407fdf25133d76104fc8a9ed71b17f29630a1::" providerId="AD" clId="Web-{397F846D-D75F-0F2C-D68C-7B5D349FDD25}" dt="2020-02-20T08:59:23.401" v="13" actId="1076"/>
          <ac:spMkLst>
            <pc:docMk/>
            <pc:sldMk cId="3304325365" sldId="303"/>
            <ac:spMk id="4" creationId="{DF384515-D1AD-2443-B515-ED58A469869A}"/>
          </ac:spMkLst>
        </pc:spChg>
        <pc:spChg chg="mod">
          <ac:chgData name="Guest User" userId="S::urn:spo:anon#d0753cce59ca86599d46f89e347407fdf25133d76104fc8a9ed71b17f29630a1::" providerId="AD" clId="Web-{397F846D-D75F-0F2C-D68C-7B5D349FDD25}" dt="2020-02-20T08:59:25.651" v="14" actId="1076"/>
          <ac:spMkLst>
            <pc:docMk/>
            <pc:sldMk cId="3304325365" sldId="303"/>
            <ac:spMk id="5" creationId="{3E3E90E4-5B84-B842-A180-3251DF9B7390}"/>
          </ac:spMkLst>
        </pc:spChg>
        <pc:spChg chg="mod">
          <ac:chgData name="Guest User" userId="S::urn:spo:anon#d0753cce59ca86599d46f89e347407fdf25133d76104fc8a9ed71b17f29630a1::" providerId="AD" clId="Web-{397F846D-D75F-0F2C-D68C-7B5D349FDD25}" dt="2020-02-20T08:59:19.198" v="11" actId="1076"/>
          <ac:spMkLst>
            <pc:docMk/>
            <pc:sldMk cId="3304325365" sldId="303"/>
            <ac:spMk id="6" creationId="{1608EC4B-E2E6-BF42-9444-A6CCB5AC23BD}"/>
          </ac:spMkLst>
        </pc:spChg>
        <pc:spChg chg="mod">
          <ac:chgData name="Guest User" userId="S::urn:spo:anon#d0753cce59ca86599d46f89e347407fdf25133d76104fc8a9ed71b17f29630a1::" providerId="AD" clId="Web-{397F846D-D75F-0F2C-D68C-7B5D349FDD25}" dt="2020-02-20T08:59:28.417" v="15" actId="1076"/>
          <ac:spMkLst>
            <pc:docMk/>
            <pc:sldMk cId="3304325365" sldId="303"/>
            <ac:spMk id="7" creationId="{BF708518-4B3A-6A49-BEF3-EF85E0222D5F}"/>
          </ac:spMkLst>
        </pc:spChg>
        <pc:spChg chg="mod">
          <ac:chgData name="Guest User" userId="S::urn:spo:anon#d0753cce59ca86599d46f89e347407fdf25133d76104fc8a9ed71b17f29630a1::" providerId="AD" clId="Web-{397F846D-D75F-0F2C-D68C-7B5D349FDD25}" dt="2020-02-20T08:59:21.010" v="12" actId="1076"/>
          <ac:spMkLst>
            <pc:docMk/>
            <pc:sldMk cId="3304325365" sldId="303"/>
            <ac:spMk id="9" creationId="{6B7CEF4F-E0D9-2B48-BFF7-96E13DF38888}"/>
          </ac:spMkLst>
        </pc:spChg>
        <pc:spChg chg="mod">
          <ac:chgData name="Guest User" userId="S::urn:spo:anon#d0753cce59ca86599d46f89e347407fdf25133d76104fc8a9ed71b17f29630a1::" providerId="AD" clId="Web-{397F846D-D75F-0F2C-D68C-7B5D349FDD25}" dt="2020-02-20T08:59:17.573" v="10" actId="1076"/>
          <ac:spMkLst>
            <pc:docMk/>
            <pc:sldMk cId="3304325365" sldId="303"/>
            <ac:spMk id="10" creationId="{83BD886E-F342-7447-B905-ABC9BF07A6B2}"/>
          </ac:spMkLst>
        </pc:spChg>
      </pc:sldChg>
    </pc:docChg>
  </pc:docChgLst>
  <pc:docChgLst>
    <pc:chgData name="Trond Aalberg" userId="e0152c74-65b9-4f26-a6b2-5e1afe67bd14" providerId="ADAL" clId="{FE788E47-7010-394E-9937-475F9331B7D6}"/>
    <pc:docChg chg="addSld delSld modSld sldOrd">
      <pc:chgData name="Trond Aalberg" userId="e0152c74-65b9-4f26-a6b2-5e1afe67bd14" providerId="ADAL" clId="{FE788E47-7010-394E-9937-475F9331B7D6}" dt="2020-06-29T12:46:07.262" v="14"/>
      <pc:docMkLst>
        <pc:docMk/>
      </pc:docMkLst>
      <pc:sldChg chg="del">
        <pc:chgData name="Trond Aalberg" userId="e0152c74-65b9-4f26-a6b2-5e1afe67bd14" providerId="ADAL" clId="{FE788E47-7010-394E-9937-475F9331B7D6}" dt="2020-06-29T12:40:17.386" v="0" actId="2696"/>
        <pc:sldMkLst>
          <pc:docMk/>
          <pc:sldMk cId="1098436748" sldId="258"/>
        </pc:sldMkLst>
      </pc:sldChg>
      <pc:sldChg chg="add">
        <pc:chgData name="Trond Aalberg" userId="e0152c74-65b9-4f26-a6b2-5e1afe67bd14" providerId="ADAL" clId="{FE788E47-7010-394E-9937-475F9331B7D6}" dt="2020-06-29T12:40:19.233" v="1"/>
        <pc:sldMkLst>
          <pc:docMk/>
          <pc:sldMk cId="2393670829" sldId="258"/>
        </pc:sldMkLst>
      </pc:sldChg>
      <pc:sldChg chg="ord">
        <pc:chgData name="Trond Aalberg" userId="e0152c74-65b9-4f26-a6b2-5e1afe67bd14" providerId="ADAL" clId="{FE788E47-7010-394E-9937-475F9331B7D6}" dt="2020-06-29T12:46:07.262" v="14"/>
        <pc:sldMkLst>
          <pc:docMk/>
          <pc:sldMk cId="268398737" sldId="278"/>
        </pc:sldMkLst>
      </pc:sldChg>
      <pc:sldChg chg="modNotesTx">
        <pc:chgData name="Trond Aalberg" userId="e0152c74-65b9-4f26-a6b2-5e1afe67bd14" providerId="ADAL" clId="{FE788E47-7010-394E-9937-475F9331B7D6}" dt="2020-06-29T12:45:15.453" v="3" actId="6549"/>
        <pc:sldMkLst>
          <pc:docMk/>
          <pc:sldMk cId="526280026" sldId="281"/>
        </pc:sldMkLst>
      </pc:sldChg>
      <pc:sldChg chg="modNotesTx">
        <pc:chgData name="Trond Aalberg" userId="e0152c74-65b9-4f26-a6b2-5e1afe67bd14" providerId="ADAL" clId="{FE788E47-7010-394E-9937-475F9331B7D6}" dt="2020-06-29T12:45:20.615" v="4" actId="6549"/>
        <pc:sldMkLst>
          <pc:docMk/>
          <pc:sldMk cId="2526493378" sldId="288"/>
        </pc:sldMkLst>
      </pc:sldChg>
      <pc:sldChg chg="modNotesTx">
        <pc:chgData name="Trond Aalberg" userId="e0152c74-65b9-4f26-a6b2-5e1afe67bd14" providerId="ADAL" clId="{FE788E47-7010-394E-9937-475F9331B7D6}" dt="2020-06-29T12:45:26.376" v="5" actId="20577"/>
        <pc:sldMkLst>
          <pc:docMk/>
          <pc:sldMk cId="3181154028" sldId="289"/>
        </pc:sldMkLst>
      </pc:sldChg>
      <pc:sldChg chg="modNotesTx">
        <pc:chgData name="Trond Aalberg" userId="e0152c74-65b9-4f26-a6b2-5e1afe67bd14" providerId="ADAL" clId="{FE788E47-7010-394E-9937-475F9331B7D6}" dt="2020-06-29T12:45:32.753" v="7" actId="20577"/>
        <pc:sldMkLst>
          <pc:docMk/>
          <pc:sldMk cId="4177131546" sldId="290"/>
        </pc:sldMkLst>
      </pc:sldChg>
      <pc:sldChg chg="modNotesTx">
        <pc:chgData name="Trond Aalberg" userId="e0152c74-65b9-4f26-a6b2-5e1afe67bd14" providerId="ADAL" clId="{FE788E47-7010-394E-9937-475F9331B7D6}" dt="2020-06-29T12:45:49.083" v="11" actId="20577"/>
        <pc:sldMkLst>
          <pc:docMk/>
          <pc:sldMk cId="1090697436" sldId="291"/>
        </pc:sldMkLst>
      </pc:sldChg>
      <pc:sldChg chg="modNotesTx">
        <pc:chgData name="Trond Aalberg" userId="e0152c74-65b9-4f26-a6b2-5e1afe67bd14" providerId="ADAL" clId="{FE788E47-7010-394E-9937-475F9331B7D6}" dt="2020-06-29T12:46:02.271" v="13" actId="20577"/>
        <pc:sldMkLst>
          <pc:docMk/>
          <pc:sldMk cId="1913174815" sldId="293"/>
        </pc:sldMkLst>
      </pc:sldChg>
      <pc:sldChg chg="del">
        <pc:chgData name="Trond Aalberg" userId="e0152c74-65b9-4f26-a6b2-5e1afe67bd14" providerId="ADAL" clId="{FE788E47-7010-394E-9937-475F9331B7D6}" dt="2020-06-29T12:45:05.941" v="2" actId="2696"/>
        <pc:sldMkLst>
          <pc:docMk/>
          <pc:sldMk cId="2401263999" sldId="301"/>
        </pc:sldMkLst>
      </pc:sldChg>
      <pc:sldChg chg="modNotesTx">
        <pc:chgData name="Trond Aalberg" userId="e0152c74-65b9-4f26-a6b2-5e1afe67bd14" providerId="ADAL" clId="{FE788E47-7010-394E-9937-475F9331B7D6}" dt="2020-06-29T12:45:39.264" v="9" actId="20577"/>
        <pc:sldMkLst>
          <pc:docMk/>
          <pc:sldMk cId="2222065214" sldId="304"/>
        </pc:sldMkLst>
      </pc:sldChg>
      <pc:sldChg chg="modNotesTx">
        <pc:chgData name="Trond Aalberg" userId="e0152c74-65b9-4f26-a6b2-5e1afe67bd14" providerId="ADAL" clId="{FE788E47-7010-394E-9937-475F9331B7D6}" dt="2020-06-29T12:45:45.349" v="10" actId="20577"/>
        <pc:sldMkLst>
          <pc:docMk/>
          <pc:sldMk cId="3319364248" sldId="305"/>
        </pc:sldMkLst>
      </pc:sldChg>
      <pc:sldChg chg="modNotesTx">
        <pc:chgData name="Trond Aalberg" userId="e0152c74-65b9-4f26-a6b2-5e1afe67bd14" providerId="ADAL" clId="{FE788E47-7010-394E-9937-475F9331B7D6}" dt="2020-06-29T12:45:51.860" v="12" actId="20577"/>
        <pc:sldMkLst>
          <pc:docMk/>
          <pc:sldMk cId="3864083291" sldId="30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0A4A71-F595-1346-A96A-D6C28347A7ED}" type="datetimeFigureOut">
              <a:rPr lang="nb-NO" smtClean="0"/>
              <a:t>29.06.2020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nb-NO"/>
              <a:t>Rediger tekststiler i malen
Andre nivå
Tredje nivå
Fjerde nivå
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FF3D70-CF75-3841-B9CC-5B5481ABAC3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08678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FF3D70-CF75-3841-B9CC-5B5481ABAC3F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164997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FF3D70-CF75-3841-B9CC-5B5481ABAC3F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515440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FF3D70-CF75-3841-B9CC-5B5481ABAC3F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375370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FF3D70-CF75-3841-B9CC-5B5481ABAC3F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735165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FF3D70-CF75-3841-B9CC-5B5481ABAC3F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311970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FF3D70-CF75-3841-B9CC-5B5481ABAC3F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41290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FF3D70-CF75-3841-B9CC-5B5481ABAC3F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672414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FF3D70-CF75-3841-B9CC-5B5481ABAC3F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247740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FF3D70-CF75-3841-B9CC-5B5481ABAC3F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794933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FF3D70-CF75-3841-B9CC-5B5481ABAC3F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154999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FF3D70-CF75-3841-B9CC-5B5481ABAC3F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337310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FF3D70-CF75-3841-B9CC-5B5481ABAC3F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033947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FF3D70-CF75-3841-B9CC-5B5481ABAC3F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612146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FF3D70-CF75-3841-B9CC-5B5481ABAC3F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722459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FF3D70-CF75-3841-B9CC-5B5481ABAC3F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84589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9A8BD09-D6AF-574E-8C29-D3FEDA87DF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6414617B-2E68-F645-A585-BA3CD53ECE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B4E2CAE-378D-9648-BE7D-66A286CAE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96625-2A51-714E-9FD2-CEF52CE62683}" type="datetimeFigureOut">
              <a:rPr lang="nb-NO" smtClean="0"/>
              <a:t>29.06.2020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44F639F-663F-2B45-8DF1-861F7BD26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C1259A6-B357-9946-AF71-CC595BCF7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5DED1-E50C-DD48-9AA8-8BB51089FA7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18099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159F93D-0109-E443-83CF-309E9EB98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E876B0A7-6527-684D-B388-10D4DEBF82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nb-NO"/>
              <a:t>Rediger tekststiler i malen
Andre nivå
Tredje nivå
Fjerde nivå
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DFCE04E-6274-314D-A6DD-1851A4F80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96625-2A51-714E-9FD2-CEF52CE62683}" type="datetimeFigureOut">
              <a:rPr lang="nb-NO" smtClean="0"/>
              <a:t>29.06.2020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DDE7F2D-E714-8D4D-AFC7-E0B477448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2FFCF28-B381-7B41-8B7E-3195FFA75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5DED1-E50C-DD48-9AA8-8BB51089FA7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38716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AD1CA19C-8040-4D4F-81C9-B7EAD19646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325659E0-5703-9440-96E1-7B3C03FA03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nb-NO"/>
              <a:t>Rediger tekststiler i malen
Andre nivå
Tredje nivå
Fjerde nivå
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47634B2-B89E-F54E-B811-F09C1482D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96625-2A51-714E-9FD2-CEF52CE62683}" type="datetimeFigureOut">
              <a:rPr lang="nb-NO" smtClean="0"/>
              <a:t>29.06.2020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97ED1B6-0A56-7F4F-A565-A8E839A8F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7B02AE3-1690-B14B-89B8-D5A4273BF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5DED1-E50C-DD48-9AA8-8BB51089FA7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56982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F6A6494-81D3-7A47-818D-2F66A8DF7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3D2E686-3FFA-7B48-B892-06F6F68E1F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/>
              <a:t>Rediger tekststiler i malen
Andre nivå
Tredje nivå
Fjerde nivå
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A30B660-BFC6-3A4D-9DE8-3C3030E28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96625-2A51-714E-9FD2-CEF52CE62683}" type="datetimeFigureOut">
              <a:rPr lang="nb-NO" smtClean="0"/>
              <a:t>29.06.2020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A3BECC8-E32B-5844-9288-9277DFE27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68E7ADC-CDD3-324F-BE13-DDB41E851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5DED1-E50C-DD48-9AA8-8BB51089FA7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99385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BC96531-2DB2-1A43-A820-375E651BE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E39C6667-D974-B24D-939C-D8FD4ABF59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Rediger tekststiler i malen
Andre nivå
Tredje nivå
Fjerde nivå
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7055069-6927-E94E-BFD1-5A6AC8A1C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96625-2A51-714E-9FD2-CEF52CE62683}" type="datetimeFigureOut">
              <a:rPr lang="nb-NO" smtClean="0"/>
              <a:t>29.06.2020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F68DCE1-FC0A-C141-9FDC-C20377B64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2940D5D-3ED9-9740-8915-A553229D6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5DED1-E50C-DD48-9AA8-8BB51089FA7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63283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7ABED00-6F2C-6D45-BCC2-23B6CBD46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807679C-E811-894D-844B-0335DE4F5A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nb-NO"/>
              <a:t>Rediger tekststiler i malen
Andre nivå
Tredje nivå
Fjerde nivå
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529CB6C0-3FA5-914B-8661-1D116EDA00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nb-NO"/>
              <a:t>Rediger tekststiler i malen
Andre nivå
Tredje nivå
Fjerde nivå
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7D29E27C-0DFC-BC47-964A-4A7A3EE93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96625-2A51-714E-9FD2-CEF52CE62683}" type="datetimeFigureOut">
              <a:rPr lang="nb-NO" smtClean="0"/>
              <a:t>29.06.2020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224C6567-EAA8-FE49-9EC9-8C7BC5837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E8FF8B50-0938-D641-A453-C3A40EF51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5DED1-E50C-DD48-9AA8-8BB51089FA7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0179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C10AAEF-3135-BE40-9CF4-8B044D3FD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30A3DDE-7058-8C4A-B105-EC13DE7E5C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nb-NO"/>
              <a:t>Rediger tekststiler i malen
Andre nivå
Tredje nivå
Fjerde nivå
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6899C5A0-41DE-334B-A6E5-58BAA76731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nb-NO"/>
              <a:t>Rediger tekststiler i malen
Andre nivå
Tredje nivå
Fjerde nivå
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21E5B6F0-8BD0-774C-B5E7-A168C13772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nb-NO"/>
              <a:t>Rediger tekststiler i malen
Andre nivå
Tredje nivå
Fjerde nivå
Femte nivå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25851369-7BD2-AE4A-9BB8-AE7EFFD95B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nb-NO"/>
              <a:t>Rediger tekststiler i malen
Andre nivå
Tredje nivå
Fjerde nivå
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421C9921-7219-1945-BEEF-9D6FD3B25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96625-2A51-714E-9FD2-CEF52CE62683}" type="datetimeFigureOut">
              <a:rPr lang="nb-NO" smtClean="0"/>
              <a:t>29.06.2020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B7CBA409-8DBE-184F-88B1-4C3FB16B5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34881717-419A-EC47-9E9E-A825AE137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5DED1-E50C-DD48-9AA8-8BB51089FA7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91967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472043B-E2BC-334A-9BC7-B9D1E9BCC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B16E8B8E-5EC9-394E-A6BB-6BFB394ED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96625-2A51-714E-9FD2-CEF52CE62683}" type="datetimeFigureOut">
              <a:rPr lang="nb-NO" smtClean="0"/>
              <a:t>29.06.2020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8D5A5A4C-6A05-A748-A759-480BCA199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7CDC5441-0B67-5F47-AA3A-CC7934569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5DED1-E50C-DD48-9AA8-8BB51089FA7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25843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ECCAAE8E-D4F3-5D44-A2AA-201378518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96625-2A51-714E-9FD2-CEF52CE62683}" type="datetimeFigureOut">
              <a:rPr lang="nb-NO" smtClean="0"/>
              <a:t>29.06.2020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65B84BD6-0A5D-6340-AD52-BFD91F713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87DED7B8-3E08-CE45-B780-7C56E3AF2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5DED1-E50C-DD48-9AA8-8BB51089FA7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24268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6A4AB98-E680-4D46-87F2-11C8A0FDA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80BAC7B-A777-A147-A6A6-CEEB9A719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nb-NO"/>
              <a:t>Rediger tekststiler i malen
Andre nivå
Tredje nivå
Fjerde nivå
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F8D7AFB9-DC2E-7B46-A3C3-B3C3B49033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nb-NO"/>
              <a:t>Rediger tekststiler i malen
Andre nivå
Tredje nivå
Fjerde nivå
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62F1D88-CAD7-9447-92C5-D5D8B89A4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96625-2A51-714E-9FD2-CEF52CE62683}" type="datetimeFigureOut">
              <a:rPr lang="nb-NO" smtClean="0"/>
              <a:t>29.06.2020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F80AB60D-BE36-5948-B64A-DF4052FCF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352772B7-1660-254D-B47B-1BC511F52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5DED1-E50C-DD48-9AA8-8BB51089FA7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17705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D1E5D0B-1CAB-6041-9DDE-228517DE3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B8F9343-F17F-F845-B2F4-D252E3F8BD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880681FB-D083-254D-A31E-DF2A87A1D4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nb-NO"/>
              <a:t>Rediger tekststiler i malen
Andre nivå
Tredje nivå
Fjerde nivå
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F00EC8A0-95AA-9545-9426-8A9DE9D593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96625-2A51-714E-9FD2-CEF52CE62683}" type="datetimeFigureOut">
              <a:rPr lang="nb-NO" smtClean="0"/>
              <a:t>29.06.2020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672AFAE4-7B35-5A4F-993D-FC8676E99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C8E46D3-715C-254C-A217-C820351A8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5DED1-E50C-DD48-9AA8-8BB51089FA7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40827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41DED9E7-68B8-8C4B-AFD8-4A26CACCC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9F740E9-B935-E544-A93A-EF6E544AF3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nb-NO"/>
              <a:t>Rediger tekststiler i malen
Andre nivå
Tredje nivå
Fjerde nivå
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49ACB09-2413-9A4B-A6C2-48441C7462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D96625-2A51-714E-9FD2-CEF52CE62683}" type="datetimeFigureOut">
              <a:rPr lang="nb-NO" smtClean="0"/>
              <a:t>29.06.2020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1BFC130-5E28-A049-A720-A5D61D752E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9D1DBA7-BE19-1A41-9435-68691564F2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15DED1-E50C-DD48-9AA8-8BB51089FA7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50421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5" Type="http://schemas.openxmlformats.org/officeDocument/2006/relationships/hyperlink" Target="mailto:trond.aalberg@oslomet.no" TargetMode="Externa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5751B04-D16D-0E4A-947C-CE695795BA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96636" y="2080208"/>
            <a:ext cx="7064679" cy="1969278"/>
          </a:xfrm>
        </p:spPr>
        <p:txBody>
          <a:bodyPr anchor="t">
            <a:normAutofit fontScale="90000"/>
          </a:bodyPr>
          <a:lstStyle/>
          <a:p>
            <a:pPr algn="l"/>
            <a:r>
              <a:rPr lang="nb-NO" sz="4400" b="1" noProof="0"/>
              <a:t>IFLA LRM (</a:t>
            </a:r>
            <a:r>
              <a:rPr lang="nb-NO" sz="4400" b="1"/>
              <a:t>L</a:t>
            </a:r>
            <a:r>
              <a:rPr lang="nb-NO" sz="2800" b="1"/>
              <a:t>ibrary</a:t>
            </a:r>
            <a:r>
              <a:rPr lang="nb-NO" sz="4400" b="1" noProof="0"/>
              <a:t> R</a:t>
            </a:r>
            <a:r>
              <a:rPr lang="nb-NO" sz="2800" b="1" noProof="0"/>
              <a:t>eference</a:t>
            </a:r>
            <a:r>
              <a:rPr lang="nb-NO" sz="4400" b="1" noProof="0"/>
              <a:t> M</a:t>
            </a:r>
            <a:r>
              <a:rPr lang="nb-NO" sz="2800" b="1" noProof="0"/>
              <a:t>odel</a:t>
            </a:r>
            <a:r>
              <a:rPr lang="nb-NO" sz="4400" b="1" noProof="0"/>
              <a:t>)</a:t>
            </a:r>
            <a:br>
              <a:rPr lang="nb-NO" sz="4400" b="1" noProof="0"/>
            </a:br>
            <a:br>
              <a:rPr lang="nb-NO" sz="3600" b="1" noProof="0"/>
            </a:br>
            <a:r>
              <a:rPr lang="nb-NO" sz="2700" noProof="0"/>
              <a:t>En innføring i </a:t>
            </a:r>
            <a:br>
              <a:rPr lang="nb-NO" sz="2700" noProof="0"/>
            </a:br>
            <a:r>
              <a:rPr lang="nb-NO" sz="4000" noProof="0" err="1"/>
              <a:t>IFLA´s</a:t>
            </a:r>
            <a:r>
              <a:rPr lang="nb-NO" sz="4000" noProof="0"/>
              <a:t> referansemodell </a:t>
            </a:r>
            <a:r>
              <a:rPr lang="nb-NO" sz="4000"/>
              <a:t>for</a:t>
            </a:r>
            <a:r>
              <a:rPr lang="nb-NO" sz="4000" noProof="0"/>
              <a:t> bibliotek</a:t>
            </a:r>
            <a:br>
              <a:rPr lang="nb-NO" sz="4000" noProof="0"/>
            </a:br>
            <a:br>
              <a:rPr lang="nb-NO" sz="4000" noProof="0"/>
            </a:br>
            <a:r>
              <a:rPr lang="nb-NO" sz="2700" noProof="0"/>
              <a:t>Del 3 : Relasjoner</a:t>
            </a:r>
            <a:br>
              <a:rPr lang="nb-NO" sz="4000" noProof="0"/>
            </a:br>
            <a:endParaRPr lang="nb-NO" sz="3400" noProof="0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6F6255C8-D308-9B4E-86E8-6CDF6CD9294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96636" y="808720"/>
            <a:ext cx="943757" cy="660630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B6D19CBF-6D9F-A14A-8CAD-876C9FC9216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12858" y="886067"/>
            <a:ext cx="2395187" cy="583283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2C5F591C-1AC8-AA4F-A605-79D9B4807856}"/>
              </a:ext>
            </a:extLst>
          </p:cNvPr>
          <p:cNvSpPr/>
          <p:nvPr/>
        </p:nvSpPr>
        <p:spPr>
          <a:xfrm>
            <a:off x="3396636" y="5222394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b-NO">
                <a:latin typeface="+mj-lt"/>
              </a:rPr>
              <a:t>Trond Aalberg  </a:t>
            </a:r>
            <a:r>
              <a:rPr lang="nb-NO" i="1">
                <a:latin typeface="+mj-lt"/>
              </a:rPr>
              <a:t>(</a:t>
            </a:r>
            <a:r>
              <a:rPr lang="nb-NO" i="1">
                <a:latin typeface="+mj-lt"/>
                <a:hlinkClick r:id="rId5"/>
              </a:rPr>
              <a:t>trond.aalberg@oslomet.no</a:t>
            </a:r>
            <a:r>
              <a:rPr lang="nb-NO" i="1">
                <a:latin typeface="+mj-lt"/>
              </a:rPr>
              <a:t>)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0ED6185C-7008-A149-AB3C-9C2D27BC38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34662" y="2172380"/>
            <a:ext cx="1234417" cy="2542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3062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90A0C54-F166-8848-9C18-240F33FAC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noProof="0">
                <a:solidFill>
                  <a:srgbClr val="0070C0"/>
                </a:solidFill>
              </a:rPr>
              <a:t>Emne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0567E80-C1C5-0E4A-90A0-C1BA08D49E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776883" cy="4351338"/>
          </a:xfrm>
        </p:spPr>
        <p:txBody>
          <a:bodyPr>
            <a:normAutofit fontScale="92500" lnSpcReduction="20000"/>
          </a:bodyPr>
          <a:lstStyle/>
          <a:p>
            <a:r>
              <a:rPr lang="nb-NO" sz="3000" noProof="0"/>
              <a:t>Emne er viktig bibliografisk informasjon og i LRM sier vi at det er en emne-relasjon mellom verk og "tingen" som er emne</a:t>
            </a:r>
          </a:p>
          <a:p>
            <a:r>
              <a:rPr lang="nb-NO" sz="3000" noProof="0"/>
              <a:t>Også verk kan være emnet</a:t>
            </a:r>
          </a:p>
          <a:p>
            <a:endParaRPr lang="nb-NO" sz="3000" noProof="0"/>
          </a:p>
          <a:p>
            <a:r>
              <a:rPr lang="nb-NO" sz="3000" noProof="0"/>
              <a:t>Selvstendige verk, det ene referer til og omhandler det andre verket</a:t>
            </a:r>
          </a:p>
          <a:p>
            <a:pPr marL="0" indent="0">
              <a:buNone/>
            </a:pPr>
            <a:endParaRPr lang="nb-NO" sz="3000" noProof="0"/>
          </a:p>
          <a:p>
            <a:r>
              <a:rPr lang="nb-NO" sz="3000" noProof="0"/>
              <a:t>Omtaler, analyser, kritikk, litteraturvitenskaplige artikler</a:t>
            </a:r>
          </a:p>
          <a:p>
            <a:pPr lvl="1"/>
            <a:endParaRPr lang="nb-NO" noProof="0"/>
          </a:p>
        </p:txBody>
      </p:sp>
      <p:sp>
        <p:nvSpPr>
          <p:cNvPr id="7" name="Avrundet rektangel 6">
            <a:extLst>
              <a:ext uri="{FF2B5EF4-FFF2-40B4-BE49-F238E27FC236}">
                <a16:creationId xmlns:a16="http://schemas.microsoft.com/office/drawing/2014/main" id="{EE10F2B2-522C-1549-98FD-03E1A37D05EC}"/>
              </a:ext>
            </a:extLst>
          </p:cNvPr>
          <p:cNvSpPr/>
          <p:nvPr/>
        </p:nvSpPr>
        <p:spPr>
          <a:xfrm>
            <a:off x="9892516" y="3805704"/>
            <a:ext cx="1461284" cy="57689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>
                <a:solidFill>
                  <a:schemeClr val="tx1"/>
                </a:solidFill>
                <a:latin typeface="Comic Sans MS" panose="030F0902030302020204" pitchFamily="66" charset="0"/>
              </a:rPr>
              <a:t>Sult</a:t>
            </a:r>
            <a:br>
              <a:rPr lang="nb-NO" sz="1200">
                <a:solidFill>
                  <a:schemeClr val="tx1"/>
                </a:solidFill>
                <a:latin typeface="Comic Sans MS" panose="030F0902030302020204" pitchFamily="66" charset="0"/>
              </a:rPr>
            </a:br>
            <a:r>
              <a:rPr lang="nb-NO" sz="1200">
                <a:solidFill>
                  <a:schemeClr val="tx1"/>
                </a:solidFill>
                <a:latin typeface="Comic Sans MS" panose="030F0902030302020204" pitchFamily="66" charset="0"/>
              </a:rPr>
              <a:t>(roman)</a:t>
            </a:r>
          </a:p>
        </p:txBody>
      </p:sp>
      <p:sp>
        <p:nvSpPr>
          <p:cNvPr id="8" name="Avrundet rektangel 7">
            <a:extLst>
              <a:ext uri="{FF2B5EF4-FFF2-40B4-BE49-F238E27FC236}">
                <a16:creationId xmlns:a16="http://schemas.microsoft.com/office/drawing/2014/main" id="{39C0F870-76EB-034F-818D-BD774FEFE8E8}"/>
              </a:ext>
            </a:extLst>
          </p:cNvPr>
          <p:cNvSpPr/>
          <p:nvPr/>
        </p:nvSpPr>
        <p:spPr>
          <a:xfrm>
            <a:off x="7315196" y="3805704"/>
            <a:ext cx="1461284" cy="57689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>
                <a:solidFill>
                  <a:schemeClr val="tx1"/>
                </a:solidFill>
                <a:latin typeface="Comic Sans MS" panose="030F0902030302020204" pitchFamily="66" charset="0"/>
              </a:rPr>
              <a:t>En Ildebrand i en </a:t>
            </a:r>
            <a:r>
              <a:rPr lang="nb-NO" sz="1200" err="1">
                <a:solidFill>
                  <a:schemeClr val="tx1"/>
                </a:solidFill>
                <a:latin typeface="Comic Sans MS" panose="030F0902030302020204" pitchFamily="66" charset="0"/>
              </a:rPr>
              <a:t>Boglade</a:t>
            </a:r>
            <a:r>
              <a:rPr lang="nb-NO" sz="1200">
                <a:solidFill>
                  <a:schemeClr val="tx1"/>
                </a:solidFill>
                <a:latin typeface="Comic Sans MS" panose="030F0902030302020204" pitchFamily="66" charset="0"/>
              </a:rPr>
              <a:t>...</a:t>
            </a:r>
          </a:p>
          <a:p>
            <a:pPr algn="ctr"/>
            <a:r>
              <a:rPr lang="nb-NO" sz="1200">
                <a:solidFill>
                  <a:schemeClr val="tx1"/>
                </a:solidFill>
                <a:latin typeface="Comic Sans MS" panose="030F0902030302020204" pitchFamily="66" charset="0"/>
              </a:rPr>
              <a:t>(vit. artikkel)</a:t>
            </a:r>
          </a:p>
        </p:txBody>
      </p:sp>
      <p:cxnSp>
        <p:nvCxnSpPr>
          <p:cNvPr id="9" name="Rett linje 8">
            <a:extLst>
              <a:ext uri="{FF2B5EF4-FFF2-40B4-BE49-F238E27FC236}">
                <a16:creationId xmlns:a16="http://schemas.microsoft.com/office/drawing/2014/main" id="{9EFAD739-4455-054D-9E25-D45058784C57}"/>
              </a:ext>
            </a:extLst>
          </p:cNvPr>
          <p:cNvCxnSpPr>
            <a:cxnSpLocks/>
            <a:stCxn id="8" idx="3"/>
            <a:endCxn id="7" idx="1"/>
          </p:cNvCxnSpPr>
          <p:nvPr/>
        </p:nvCxnSpPr>
        <p:spPr>
          <a:xfrm>
            <a:off x="8776480" y="4094150"/>
            <a:ext cx="1116036" cy="0"/>
          </a:xfrm>
          <a:prstGeom prst="line">
            <a:avLst/>
          </a:prstGeom>
          <a:ln w="254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2E000325-0FFF-A34E-A4A7-C6C166204FF8}"/>
              </a:ext>
            </a:extLst>
          </p:cNvPr>
          <p:cNvSpPr txBox="1"/>
          <p:nvPr/>
        </p:nvSpPr>
        <p:spPr>
          <a:xfrm rot="18976230">
            <a:off x="8821931" y="3993771"/>
            <a:ext cx="784189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100" i="1">
                <a:solidFill>
                  <a:srgbClr val="C00000"/>
                </a:solidFill>
                <a:latin typeface="Comic Sans MS" panose="030F0902030302020204" pitchFamily="66" charset="0"/>
              </a:rPr>
              <a:t>har </a:t>
            </a:r>
            <a:r>
              <a:rPr lang="en-GB" sz="1100" i="1" err="1">
                <a:solidFill>
                  <a:srgbClr val="C00000"/>
                </a:solidFill>
                <a:latin typeface="Comic Sans MS" panose="030F0902030302020204" pitchFamily="66" charset="0"/>
              </a:rPr>
              <a:t>emne</a:t>
            </a:r>
            <a:endParaRPr lang="en-GB" sz="1100" i="1">
              <a:solidFill>
                <a:srgbClr val="C00000"/>
              </a:solidFill>
              <a:latin typeface="Comic Sans MS" panose="030F0902030302020204" pitchFamily="66" charset="0"/>
            </a:endParaRPr>
          </a:p>
        </p:txBody>
      </p:sp>
      <p:sp>
        <p:nvSpPr>
          <p:cNvPr id="11" name="Avrundet rektangel 10">
            <a:extLst>
              <a:ext uri="{FF2B5EF4-FFF2-40B4-BE49-F238E27FC236}">
                <a16:creationId xmlns:a16="http://schemas.microsoft.com/office/drawing/2014/main" id="{FE408A17-7839-F24E-B679-4804C73428AE}"/>
              </a:ext>
            </a:extLst>
          </p:cNvPr>
          <p:cNvSpPr/>
          <p:nvPr/>
        </p:nvSpPr>
        <p:spPr>
          <a:xfrm>
            <a:off x="10049876" y="2964973"/>
            <a:ext cx="1146565" cy="43036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800">
                <a:solidFill>
                  <a:schemeClr val="tx1"/>
                </a:solidFill>
                <a:latin typeface="Comic Sans MS" panose="030F0902030302020204" pitchFamily="66" charset="0"/>
              </a:rPr>
              <a:t>Knut Hamsun</a:t>
            </a:r>
            <a:br>
              <a:rPr lang="nb-NO" sz="800">
                <a:solidFill>
                  <a:schemeClr val="tx1"/>
                </a:solidFill>
                <a:latin typeface="Comic Sans MS" panose="030F0902030302020204" pitchFamily="66" charset="0"/>
              </a:rPr>
            </a:br>
            <a:r>
              <a:rPr lang="nb-NO" sz="800">
                <a:solidFill>
                  <a:schemeClr val="tx1"/>
                </a:solidFill>
                <a:latin typeface="Comic Sans MS" panose="030F0902030302020204" pitchFamily="66" charset="0"/>
              </a:rPr>
              <a:t>(forfatter)</a:t>
            </a:r>
          </a:p>
        </p:txBody>
      </p:sp>
      <p:cxnSp>
        <p:nvCxnSpPr>
          <p:cNvPr id="12" name="Rett linje 11">
            <a:extLst>
              <a:ext uri="{FF2B5EF4-FFF2-40B4-BE49-F238E27FC236}">
                <a16:creationId xmlns:a16="http://schemas.microsoft.com/office/drawing/2014/main" id="{279DB6E2-BA66-B744-A34E-3D45AF094A36}"/>
              </a:ext>
            </a:extLst>
          </p:cNvPr>
          <p:cNvCxnSpPr>
            <a:cxnSpLocks/>
            <a:stCxn id="11" idx="2"/>
            <a:endCxn id="7" idx="0"/>
          </p:cNvCxnSpPr>
          <p:nvPr/>
        </p:nvCxnSpPr>
        <p:spPr>
          <a:xfrm flipH="1">
            <a:off x="10623158" y="3395335"/>
            <a:ext cx="1" cy="410369"/>
          </a:xfrm>
          <a:prstGeom prst="line">
            <a:avLst/>
          </a:prstGeom>
          <a:ln w="254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A1947F81-F335-B04C-8EE7-4386652EDC3B}"/>
              </a:ext>
            </a:extLst>
          </p:cNvPr>
          <p:cNvSpPr txBox="1"/>
          <p:nvPr/>
        </p:nvSpPr>
        <p:spPr>
          <a:xfrm>
            <a:off x="10143025" y="442502"/>
            <a:ext cx="843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/>
              <a:t>Roman</a:t>
            </a:r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1013533B-3228-704B-87A6-C6F639E93AEC}"/>
              </a:ext>
            </a:extLst>
          </p:cNvPr>
          <p:cNvSpPr txBox="1"/>
          <p:nvPr/>
        </p:nvSpPr>
        <p:spPr>
          <a:xfrm>
            <a:off x="7539700" y="440689"/>
            <a:ext cx="896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/>
              <a:t>Artikkel</a:t>
            </a:r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6DE58805-E6E9-1B41-A9E6-BEDEDECDB806}"/>
              </a:ext>
            </a:extLst>
          </p:cNvPr>
          <p:cNvSpPr txBox="1"/>
          <p:nvPr/>
        </p:nvSpPr>
        <p:spPr>
          <a:xfrm>
            <a:off x="1129200" y="6123543"/>
            <a:ext cx="2218877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i="1"/>
              <a:t>har </a:t>
            </a:r>
            <a:r>
              <a:rPr lang="en-GB" i="1" err="1"/>
              <a:t>emne</a:t>
            </a:r>
            <a:r>
              <a:rPr lang="en-GB" i="1"/>
              <a:t> </a:t>
            </a:r>
            <a:r>
              <a:rPr lang="en-GB"/>
              <a:t>/ </a:t>
            </a:r>
            <a:r>
              <a:rPr lang="en-GB" i="1" err="1"/>
              <a:t>er</a:t>
            </a:r>
            <a:r>
              <a:rPr lang="en-GB" i="1"/>
              <a:t> </a:t>
            </a:r>
            <a:r>
              <a:rPr lang="en-GB" i="1" err="1"/>
              <a:t>emne</a:t>
            </a:r>
            <a:r>
              <a:rPr lang="en-GB" i="1"/>
              <a:t> </a:t>
            </a:r>
            <a:r>
              <a:rPr lang="en-GB" i="1" err="1"/>
              <a:t>i</a:t>
            </a:r>
            <a:endParaRPr lang="en-GB" i="1"/>
          </a:p>
        </p:txBody>
      </p:sp>
      <p:cxnSp>
        <p:nvCxnSpPr>
          <p:cNvPr id="19" name="Rett linje 18">
            <a:extLst>
              <a:ext uri="{FF2B5EF4-FFF2-40B4-BE49-F238E27FC236}">
                <a16:creationId xmlns:a16="http://schemas.microsoft.com/office/drawing/2014/main" id="{48BEEC24-E272-B842-9A02-47A4EA52BA5E}"/>
              </a:ext>
            </a:extLst>
          </p:cNvPr>
          <p:cNvCxnSpPr>
            <a:cxnSpLocks/>
            <a:stCxn id="22" idx="2"/>
            <a:endCxn id="8" idx="0"/>
          </p:cNvCxnSpPr>
          <p:nvPr/>
        </p:nvCxnSpPr>
        <p:spPr>
          <a:xfrm>
            <a:off x="8045743" y="3424109"/>
            <a:ext cx="95" cy="381595"/>
          </a:xfrm>
          <a:prstGeom prst="line">
            <a:avLst/>
          </a:prstGeom>
          <a:ln w="254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Avrundet rektangel 21">
            <a:extLst>
              <a:ext uri="{FF2B5EF4-FFF2-40B4-BE49-F238E27FC236}">
                <a16:creationId xmlns:a16="http://schemas.microsoft.com/office/drawing/2014/main" id="{3859A80D-025A-AE47-863F-05076093F12B}"/>
              </a:ext>
            </a:extLst>
          </p:cNvPr>
          <p:cNvSpPr/>
          <p:nvPr/>
        </p:nvSpPr>
        <p:spPr>
          <a:xfrm>
            <a:off x="7472460" y="2993747"/>
            <a:ext cx="1146565" cy="43036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800">
                <a:solidFill>
                  <a:schemeClr val="tx1"/>
                </a:solidFill>
                <a:latin typeface="Comic Sans MS" panose="030F0902030302020204" pitchFamily="66" charset="0"/>
              </a:rPr>
              <a:t>Eirik Vassende</a:t>
            </a:r>
            <a:br>
              <a:rPr lang="nb-NO" sz="800">
                <a:solidFill>
                  <a:schemeClr val="tx1"/>
                </a:solidFill>
                <a:latin typeface="Comic Sans MS" panose="030F0902030302020204" pitchFamily="66" charset="0"/>
              </a:rPr>
            </a:br>
            <a:r>
              <a:rPr lang="nb-NO" sz="800">
                <a:solidFill>
                  <a:schemeClr val="tx1"/>
                </a:solidFill>
                <a:latin typeface="Comic Sans MS" panose="030F0902030302020204" pitchFamily="66" charset="0"/>
              </a:rPr>
              <a:t>(forfatter)</a:t>
            </a:r>
          </a:p>
        </p:txBody>
      </p:sp>
      <p:pic>
        <p:nvPicPr>
          <p:cNvPr id="6" name="Bilde 5" descr="Et bilde som inneholder tekst&#10;&#10;Automatisk generert beskrivelse">
            <a:extLst>
              <a:ext uri="{FF2B5EF4-FFF2-40B4-BE49-F238E27FC236}">
                <a16:creationId xmlns:a16="http://schemas.microsoft.com/office/drawing/2014/main" id="{C63851BB-2981-1E47-8202-4DAC25BA02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9700" y="1033598"/>
            <a:ext cx="1012086" cy="14632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3" name="Bilde 22" descr="Et bilde som inneholder tekst, tavle, utendørs&#10;&#10;&#10;&#10;Automatisk generert beskrivelse">
            <a:extLst>
              <a:ext uri="{FF2B5EF4-FFF2-40B4-BE49-F238E27FC236}">
                <a16:creationId xmlns:a16="http://schemas.microsoft.com/office/drawing/2014/main" id="{A32CD9B0-B5C2-464A-9A88-B6CDC0C8A0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81244" y="1041431"/>
            <a:ext cx="883828" cy="156838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640832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EAC43AD-2FFD-7148-93F1-D81B6BD60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noProof="0">
                <a:solidFill>
                  <a:srgbClr val="0070C0"/>
                </a:solidFill>
              </a:rPr>
              <a:t>Hvordan skille mellom typene?</a:t>
            </a: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DF384515-D1AD-2443-B515-ED58A469869A}"/>
              </a:ext>
            </a:extLst>
          </p:cNvPr>
          <p:cNvSpPr/>
          <p:nvPr/>
        </p:nvSpPr>
        <p:spPr>
          <a:xfrm>
            <a:off x="7273620" y="2431110"/>
            <a:ext cx="2427396" cy="1475731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/>
              <a:t>Inspirert av</a:t>
            </a: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3E3E90E4-5B84-B842-A180-3251DF9B7390}"/>
              </a:ext>
            </a:extLst>
          </p:cNvPr>
          <p:cNvSpPr/>
          <p:nvPr/>
        </p:nvSpPr>
        <p:spPr>
          <a:xfrm>
            <a:off x="9191705" y="2477158"/>
            <a:ext cx="2427396" cy="147189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/>
              <a:t>Supplement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1608EC4B-E2E6-BF42-9444-A6CCB5AC23BD}"/>
              </a:ext>
            </a:extLst>
          </p:cNvPr>
          <p:cNvSpPr/>
          <p:nvPr/>
        </p:nvSpPr>
        <p:spPr>
          <a:xfrm>
            <a:off x="7345949" y="3662973"/>
            <a:ext cx="2480171" cy="144397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/>
              <a:t>Har emne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BF708518-4B3A-6A49-BEF3-EF85E0222D5F}"/>
              </a:ext>
            </a:extLst>
          </p:cNvPr>
          <p:cNvSpPr/>
          <p:nvPr/>
        </p:nvSpPr>
        <p:spPr>
          <a:xfrm>
            <a:off x="8307022" y="1456635"/>
            <a:ext cx="2427396" cy="1302379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/>
              <a:t>Transformering </a:t>
            </a:r>
          </a:p>
        </p:txBody>
      </p:sp>
      <p:sp>
        <p:nvSpPr>
          <p:cNvPr id="8" name="Plassholder for innhold 2">
            <a:extLst>
              <a:ext uri="{FF2B5EF4-FFF2-40B4-BE49-F238E27FC236}">
                <a16:creationId xmlns:a16="http://schemas.microsoft.com/office/drawing/2014/main" id="{1A64F938-A57F-A741-97B7-1C284D330A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776883" cy="4351338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nb-NO" sz="3000" noProof="0"/>
              <a:t>LRM definerer et sett med forskjellige relasjonstyper</a:t>
            </a:r>
          </a:p>
          <a:p>
            <a:r>
              <a:rPr lang="nb-NO" sz="3000" noProof="0"/>
              <a:t>Men det er av og til vanskelig å bestemme hvilken relasjonstype som blir riktig </a:t>
            </a:r>
          </a:p>
          <a:p>
            <a:r>
              <a:rPr lang="nb-NO" sz="3000" noProof="0"/>
              <a:t>Glidende overgang og overlapp mellom typene</a:t>
            </a:r>
          </a:p>
          <a:p>
            <a:r>
              <a:rPr lang="nb-NO" sz="3000" noProof="0"/>
              <a:t>Hva som er best egnet vil avhengig av brukernes behov</a:t>
            </a:r>
          </a:p>
          <a:p>
            <a:r>
              <a:rPr lang="nb-NO" sz="3000" noProof="0"/>
              <a:t>Fullt mulig å </a:t>
            </a:r>
            <a:r>
              <a:rPr lang="nb-NO" sz="3000"/>
              <a:t>angi mer enn en </a:t>
            </a:r>
            <a:r>
              <a:rPr lang="nb-NO" sz="3000" noProof="0"/>
              <a:t> </a:t>
            </a:r>
            <a:r>
              <a:rPr lang="nb-NO" sz="3000"/>
              <a:t>relasjon </a:t>
            </a:r>
            <a:r>
              <a:rPr lang="nb-NO" sz="3000" noProof="0"/>
              <a:t>mellom </a:t>
            </a:r>
            <a:r>
              <a:rPr lang="nb-NO" sz="3000"/>
              <a:t>de samme to verkene</a:t>
            </a:r>
            <a:endParaRPr lang="nb-NO" sz="3000" noProof="0">
              <a:cs typeface="Calibri"/>
            </a:endParaRPr>
          </a:p>
          <a:p>
            <a:pPr lvl="1"/>
            <a:endParaRPr lang="nb-NO" noProof="0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6B7CEF4F-E0D9-2B48-BFF7-96E13DF38888}"/>
              </a:ext>
            </a:extLst>
          </p:cNvPr>
          <p:cNvSpPr/>
          <p:nvPr/>
        </p:nvSpPr>
        <p:spPr>
          <a:xfrm>
            <a:off x="9288314" y="3663814"/>
            <a:ext cx="2480171" cy="1443979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/>
              <a:t>Del av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83BD886E-F342-7447-B905-ABC9BF07A6B2}"/>
              </a:ext>
            </a:extLst>
          </p:cNvPr>
          <p:cNvSpPr/>
          <p:nvPr/>
        </p:nvSpPr>
        <p:spPr>
          <a:xfrm>
            <a:off x="8248177" y="4832569"/>
            <a:ext cx="2480171" cy="1443979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/>
              <a:t>Etterfølger</a:t>
            </a:r>
          </a:p>
        </p:txBody>
      </p:sp>
    </p:spTree>
    <p:extLst>
      <p:ext uri="{BB962C8B-B14F-4D97-AF65-F5344CB8AC3E}">
        <p14:creationId xmlns:p14="http://schemas.microsoft.com/office/powerpoint/2010/main" val="33043253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417B478-31BC-B243-A573-2D211CDAC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noProof="0">
                <a:solidFill>
                  <a:srgbClr val="0070C0"/>
                </a:solidFill>
              </a:rPr>
              <a:t>Uttrykk-til-uttrykk relasjoner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D94D455-59C5-0343-9885-718F5F40FF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noProof="0"/>
              <a:t>Vi kan også ha relasjoner mellom uttrykk</a:t>
            </a:r>
          </a:p>
          <a:p>
            <a:endParaRPr lang="nb-NO" noProof="0"/>
          </a:p>
          <a:p>
            <a:r>
              <a:rPr lang="nb-NO" noProof="0"/>
              <a:t>Et uttrykk kan være en bearbeiding av et annet uttrykk</a:t>
            </a:r>
          </a:p>
          <a:p>
            <a:pPr lvl="1"/>
            <a:r>
              <a:rPr lang="nb-NO" noProof="0"/>
              <a:t>Forskjellige uttrykk, men av samme verk</a:t>
            </a:r>
          </a:p>
          <a:p>
            <a:r>
              <a:rPr lang="nb-NO" noProof="0"/>
              <a:t>Uttrykk som er del av andre uttrykk </a:t>
            </a:r>
          </a:p>
          <a:p>
            <a:pPr lvl="1"/>
            <a:r>
              <a:rPr lang="nb-NO" noProof="0"/>
              <a:t>Tilsvarer samme relasjon mellom uttrykkene s</a:t>
            </a:r>
            <a:br>
              <a:rPr lang="nb-NO" noProof="0"/>
            </a:br>
            <a:r>
              <a:rPr lang="nb-NO" noProof="0"/>
              <a:t>om vi har for verk</a:t>
            </a:r>
          </a:p>
          <a:p>
            <a:pPr lvl="1"/>
            <a:r>
              <a:rPr lang="nb-NO" noProof="0"/>
              <a:t>Hvis vi har et verk som har individuelle </a:t>
            </a:r>
            <a:br>
              <a:rPr lang="nb-NO" noProof="0"/>
            </a:br>
            <a:r>
              <a:rPr lang="nb-NO" noProof="0"/>
              <a:t>komponenter, vil vi også ha det samme </a:t>
            </a:r>
            <a:br>
              <a:rPr lang="nb-NO" noProof="0"/>
            </a:br>
            <a:r>
              <a:rPr lang="nb-NO" noProof="0"/>
              <a:t>for uttrykkene</a:t>
            </a:r>
          </a:p>
        </p:txBody>
      </p:sp>
    </p:spTree>
    <p:extLst>
      <p:ext uri="{BB962C8B-B14F-4D97-AF65-F5344CB8AC3E}">
        <p14:creationId xmlns:p14="http://schemas.microsoft.com/office/powerpoint/2010/main" val="19131748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E67EA2E-620F-134A-A186-46FAE6017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i="1" noProof="0">
                <a:solidFill>
                  <a:srgbClr val="0070C0"/>
                </a:solidFill>
              </a:rPr>
              <a:t>Bearbeiding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127C5ED-6C24-BE4B-AA2C-E06B6E1C0A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noProof="0"/>
              <a:t>Mellom uttrykk av samme verk, </a:t>
            </a:r>
            <a:br>
              <a:rPr lang="nb-NO" noProof="0"/>
            </a:br>
            <a:r>
              <a:rPr lang="nb-NO" noProof="0"/>
              <a:t>kan det være direkte relasjoner</a:t>
            </a:r>
          </a:p>
          <a:p>
            <a:r>
              <a:rPr lang="nb-NO" noProof="0"/>
              <a:t>Eksempelvis kan en </a:t>
            </a:r>
            <a:br>
              <a:rPr lang="nb-NO" noProof="0"/>
            </a:br>
            <a:r>
              <a:rPr lang="nb-NO" noProof="0"/>
              <a:t>oversettelse være </a:t>
            </a:r>
            <a:br>
              <a:rPr lang="nb-NO" noProof="0"/>
            </a:br>
            <a:r>
              <a:rPr lang="nb-NO" noProof="0"/>
              <a:t>basert på et </a:t>
            </a:r>
            <a:br>
              <a:rPr lang="nb-NO" noProof="0"/>
            </a:br>
            <a:r>
              <a:rPr lang="nb-NO" noProof="0"/>
              <a:t>spesifikk annet uttrykk,</a:t>
            </a:r>
            <a:br>
              <a:rPr lang="nb-NO" noProof="0"/>
            </a:br>
            <a:r>
              <a:rPr lang="nb-NO" noProof="0"/>
              <a:t>eller en innlesing som er</a:t>
            </a:r>
            <a:br>
              <a:rPr lang="nb-NO" noProof="0"/>
            </a:br>
            <a:r>
              <a:rPr lang="nb-NO" noProof="0"/>
              <a:t>er basert på en spesifikk</a:t>
            </a:r>
            <a:br>
              <a:rPr lang="nb-NO" noProof="0"/>
            </a:br>
            <a:r>
              <a:rPr lang="nb-NO" noProof="0"/>
              <a:t>oversettelse</a:t>
            </a:r>
          </a:p>
        </p:txBody>
      </p:sp>
      <p:sp>
        <p:nvSpPr>
          <p:cNvPr id="4" name="Avrundet rektangel 3">
            <a:extLst>
              <a:ext uri="{FF2B5EF4-FFF2-40B4-BE49-F238E27FC236}">
                <a16:creationId xmlns:a16="http://schemas.microsoft.com/office/drawing/2014/main" id="{8DF41087-A08E-5B42-94CC-792706A7FFD2}"/>
              </a:ext>
            </a:extLst>
          </p:cNvPr>
          <p:cNvSpPr/>
          <p:nvPr/>
        </p:nvSpPr>
        <p:spPr>
          <a:xfrm>
            <a:off x="8330824" y="365125"/>
            <a:ext cx="1230959" cy="57689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>
                <a:solidFill>
                  <a:schemeClr val="tx1"/>
                </a:solidFill>
                <a:latin typeface="Comic Sans MS" panose="030F0902030302020204" pitchFamily="66" charset="0"/>
              </a:rPr>
              <a:t>Knut Hamsun</a:t>
            </a:r>
          </a:p>
        </p:txBody>
      </p:sp>
      <p:sp>
        <p:nvSpPr>
          <p:cNvPr id="5" name="Avrundet rektangel 4">
            <a:extLst>
              <a:ext uri="{FF2B5EF4-FFF2-40B4-BE49-F238E27FC236}">
                <a16:creationId xmlns:a16="http://schemas.microsoft.com/office/drawing/2014/main" id="{703AF769-3EE4-8A43-900A-D646F6E1A667}"/>
              </a:ext>
            </a:extLst>
          </p:cNvPr>
          <p:cNvSpPr/>
          <p:nvPr/>
        </p:nvSpPr>
        <p:spPr>
          <a:xfrm>
            <a:off x="8341710" y="1276599"/>
            <a:ext cx="1223623" cy="57689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>
                <a:solidFill>
                  <a:schemeClr val="tx1"/>
                </a:solidFill>
                <a:latin typeface="Comic Sans MS" panose="030F0902030302020204" pitchFamily="66" charset="0"/>
              </a:rPr>
              <a:t>Verk: Sult</a:t>
            </a:r>
          </a:p>
        </p:txBody>
      </p:sp>
      <p:cxnSp>
        <p:nvCxnSpPr>
          <p:cNvPr id="6" name="Rett linje 5">
            <a:extLst>
              <a:ext uri="{FF2B5EF4-FFF2-40B4-BE49-F238E27FC236}">
                <a16:creationId xmlns:a16="http://schemas.microsoft.com/office/drawing/2014/main" id="{B6826F00-0A9E-0E41-888E-06D312CF4360}"/>
              </a:ext>
            </a:extLst>
          </p:cNvPr>
          <p:cNvCxnSpPr>
            <a:cxnSpLocks/>
            <a:stCxn id="4" idx="2"/>
            <a:endCxn id="5" idx="0"/>
          </p:cNvCxnSpPr>
          <p:nvPr/>
        </p:nvCxnSpPr>
        <p:spPr>
          <a:xfrm>
            <a:off x="8946304" y="942016"/>
            <a:ext cx="7218" cy="334583"/>
          </a:xfrm>
          <a:prstGeom prst="line">
            <a:avLst/>
          </a:prstGeom>
          <a:ln w="254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Avrundet rektangel 6">
            <a:extLst>
              <a:ext uri="{FF2B5EF4-FFF2-40B4-BE49-F238E27FC236}">
                <a16:creationId xmlns:a16="http://schemas.microsoft.com/office/drawing/2014/main" id="{00A5AE4D-3114-8847-AAC4-8A4CA1597BD5}"/>
              </a:ext>
            </a:extLst>
          </p:cNvPr>
          <p:cNvSpPr/>
          <p:nvPr/>
        </p:nvSpPr>
        <p:spPr>
          <a:xfrm>
            <a:off x="8364779" y="2391882"/>
            <a:ext cx="1163050" cy="57689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>
                <a:solidFill>
                  <a:schemeClr val="tx1"/>
                </a:solidFill>
                <a:latin typeface="Comic Sans MS" panose="030F0902030302020204" pitchFamily="66" charset="0"/>
              </a:rPr>
              <a:t>Opprinnelig</a:t>
            </a:r>
            <a:br>
              <a:rPr lang="nb-NO" sz="1200">
                <a:solidFill>
                  <a:schemeClr val="tx1"/>
                </a:solidFill>
                <a:latin typeface="Comic Sans MS" panose="030F0902030302020204" pitchFamily="66" charset="0"/>
              </a:rPr>
            </a:br>
            <a:r>
              <a:rPr lang="nb-NO" sz="1200">
                <a:solidFill>
                  <a:schemeClr val="tx1"/>
                </a:solidFill>
                <a:latin typeface="Comic Sans MS" panose="030F0902030302020204" pitchFamily="66" charset="0"/>
              </a:rPr>
              <a:t>norsk tekst</a:t>
            </a:r>
          </a:p>
        </p:txBody>
      </p:sp>
      <p:sp>
        <p:nvSpPr>
          <p:cNvPr id="8" name="Avrundet rektangel 7">
            <a:extLst>
              <a:ext uri="{FF2B5EF4-FFF2-40B4-BE49-F238E27FC236}">
                <a16:creationId xmlns:a16="http://schemas.microsoft.com/office/drawing/2014/main" id="{D24CAE1C-A049-824D-89A3-C0EBB35EABCA}"/>
              </a:ext>
            </a:extLst>
          </p:cNvPr>
          <p:cNvSpPr/>
          <p:nvPr/>
        </p:nvSpPr>
        <p:spPr>
          <a:xfrm>
            <a:off x="10616294" y="2409513"/>
            <a:ext cx="979980" cy="57689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>
                <a:solidFill>
                  <a:schemeClr val="tx1"/>
                </a:solidFill>
                <a:latin typeface="Comic Sans MS" panose="030F0902030302020204" pitchFamily="66" charset="0"/>
              </a:rPr>
              <a:t>Engelsk</a:t>
            </a:r>
            <a:br>
              <a:rPr lang="nb-NO" sz="1200">
                <a:solidFill>
                  <a:schemeClr val="tx1"/>
                </a:solidFill>
                <a:latin typeface="Comic Sans MS" panose="030F0902030302020204" pitchFamily="66" charset="0"/>
              </a:rPr>
            </a:br>
            <a:r>
              <a:rPr lang="nb-NO" sz="1200">
                <a:solidFill>
                  <a:schemeClr val="tx1"/>
                </a:solidFill>
                <a:latin typeface="Comic Sans MS" panose="030F0902030302020204" pitchFamily="66" charset="0"/>
              </a:rPr>
              <a:t>tekst</a:t>
            </a:r>
          </a:p>
        </p:txBody>
      </p:sp>
      <p:cxnSp>
        <p:nvCxnSpPr>
          <p:cNvPr id="11" name="Rett linje 10">
            <a:extLst>
              <a:ext uri="{FF2B5EF4-FFF2-40B4-BE49-F238E27FC236}">
                <a16:creationId xmlns:a16="http://schemas.microsoft.com/office/drawing/2014/main" id="{15ED93BF-13DE-6D46-9358-DD5DB710D852}"/>
              </a:ext>
            </a:extLst>
          </p:cNvPr>
          <p:cNvCxnSpPr>
            <a:cxnSpLocks/>
            <a:stCxn id="7" idx="0"/>
            <a:endCxn id="5" idx="2"/>
          </p:cNvCxnSpPr>
          <p:nvPr/>
        </p:nvCxnSpPr>
        <p:spPr>
          <a:xfrm flipV="1">
            <a:off x="8946304" y="1853490"/>
            <a:ext cx="7218" cy="538392"/>
          </a:xfrm>
          <a:prstGeom prst="line">
            <a:avLst/>
          </a:prstGeom>
          <a:ln w="254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tt linje 11">
            <a:extLst>
              <a:ext uri="{FF2B5EF4-FFF2-40B4-BE49-F238E27FC236}">
                <a16:creationId xmlns:a16="http://schemas.microsoft.com/office/drawing/2014/main" id="{2E79D73C-4BE4-1048-952A-B59E6CE7BAA3}"/>
              </a:ext>
            </a:extLst>
          </p:cNvPr>
          <p:cNvCxnSpPr>
            <a:cxnSpLocks/>
            <a:endCxn id="8" idx="2"/>
          </p:cNvCxnSpPr>
          <p:nvPr/>
        </p:nvCxnSpPr>
        <p:spPr>
          <a:xfrm flipH="1" flipV="1">
            <a:off x="11106284" y="2986404"/>
            <a:ext cx="20839" cy="656266"/>
          </a:xfrm>
          <a:prstGeom prst="line">
            <a:avLst/>
          </a:prstGeom>
          <a:ln w="254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tt linje 12">
            <a:extLst>
              <a:ext uri="{FF2B5EF4-FFF2-40B4-BE49-F238E27FC236}">
                <a16:creationId xmlns:a16="http://schemas.microsoft.com/office/drawing/2014/main" id="{83135BDD-11C7-3E4D-AFD0-ABF9D6F33FD6}"/>
              </a:ext>
            </a:extLst>
          </p:cNvPr>
          <p:cNvCxnSpPr>
            <a:cxnSpLocks/>
            <a:endCxn id="7" idx="2"/>
          </p:cNvCxnSpPr>
          <p:nvPr/>
        </p:nvCxnSpPr>
        <p:spPr>
          <a:xfrm flipV="1">
            <a:off x="8946304" y="2968773"/>
            <a:ext cx="0" cy="539193"/>
          </a:xfrm>
          <a:prstGeom prst="line">
            <a:avLst/>
          </a:prstGeom>
          <a:ln w="254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tt linje 14">
            <a:extLst>
              <a:ext uri="{FF2B5EF4-FFF2-40B4-BE49-F238E27FC236}">
                <a16:creationId xmlns:a16="http://schemas.microsoft.com/office/drawing/2014/main" id="{32B6EBC0-F987-7A43-BDF9-DCB5845FC6CB}"/>
              </a:ext>
            </a:extLst>
          </p:cNvPr>
          <p:cNvCxnSpPr>
            <a:cxnSpLocks/>
            <a:endCxn id="19" idx="2"/>
          </p:cNvCxnSpPr>
          <p:nvPr/>
        </p:nvCxnSpPr>
        <p:spPr>
          <a:xfrm flipV="1">
            <a:off x="6665950" y="2952926"/>
            <a:ext cx="0" cy="794832"/>
          </a:xfrm>
          <a:prstGeom prst="line">
            <a:avLst/>
          </a:prstGeom>
          <a:ln w="254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tt linje 15">
            <a:extLst>
              <a:ext uri="{FF2B5EF4-FFF2-40B4-BE49-F238E27FC236}">
                <a16:creationId xmlns:a16="http://schemas.microsoft.com/office/drawing/2014/main" id="{DEEB0D16-49C1-604C-92D5-8725C5192732}"/>
              </a:ext>
            </a:extLst>
          </p:cNvPr>
          <p:cNvCxnSpPr>
            <a:cxnSpLocks/>
            <a:stCxn id="19" idx="0"/>
            <a:endCxn id="5" idx="2"/>
          </p:cNvCxnSpPr>
          <p:nvPr/>
        </p:nvCxnSpPr>
        <p:spPr>
          <a:xfrm flipV="1">
            <a:off x="6665950" y="1853490"/>
            <a:ext cx="2287572" cy="522545"/>
          </a:xfrm>
          <a:prstGeom prst="line">
            <a:avLst/>
          </a:prstGeom>
          <a:ln w="254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tt linje 16">
            <a:extLst>
              <a:ext uri="{FF2B5EF4-FFF2-40B4-BE49-F238E27FC236}">
                <a16:creationId xmlns:a16="http://schemas.microsoft.com/office/drawing/2014/main" id="{0E4576A9-FDE2-4540-BA5B-D1B164453A21}"/>
              </a:ext>
            </a:extLst>
          </p:cNvPr>
          <p:cNvCxnSpPr>
            <a:cxnSpLocks/>
            <a:stCxn id="8" idx="0"/>
            <a:endCxn id="5" idx="2"/>
          </p:cNvCxnSpPr>
          <p:nvPr/>
        </p:nvCxnSpPr>
        <p:spPr>
          <a:xfrm flipH="1" flipV="1">
            <a:off x="8953522" y="1853490"/>
            <a:ext cx="2152762" cy="556023"/>
          </a:xfrm>
          <a:prstGeom prst="line">
            <a:avLst/>
          </a:prstGeom>
          <a:ln w="254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Avrundet rektangel 18">
            <a:extLst>
              <a:ext uri="{FF2B5EF4-FFF2-40B4-BE49-F238E27FC236}">
                <a16:creationId xmlns:a16="http://schemas.microsoft.com/office/drawing/2014/main" id="{DFBF9740-5D50-F449-8FFA-DBA5A07DC74D}"/>
              </a:ext>
            </a:extLst>
          </p:cNvPr>
          <p:cNvSpPr/>
          <p:nvPr/>
        </p:nvSpPr>
        <p:spPr>
          <a:xfrm>
            <a:off x="6096000" y="2376035"/>
            <a:ext cx="1139899" cy="57689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>
                <a:solidFill>
                  <a:schemeClr val="tx1"/>
                </a:solidFill>
                <a:latin typeface="Comic Sans MS" panose="030F0902030302020204" pitchFamily="66" charset="0"/>
              </a:rPr>
              <a:t>Modernisert</a:t>
            </a:r>
            <a:br>
              <a:rPr lang="nb-NO" sz="1200">
                <a:solidFill>
                  <a:schemeClr val="tx1"/>
                </a:solidFill>
                <a:latin typeface="Comic Sans MS" panose="030F0902030302020204" pitchFamily="66" charset="0"/>
              </a:rPr>
            </a:br>
            <a:r>
              <a:rPr lang="nb-NO" sz="1200">
                <a:solidFill>
                  <a:schemeClr val="tx1"/>
                </a:solidFill>
                <a:latin typeface="Comic Sans MS" panose="030F0902030302020204" pitchFamily="66" charset="0"/>
              </a:rPr>
              <a:t>norsk tekst</a:t>
            </a:r>
          </a:p>
        </p:txBody>
      </p:sp>
      <p:cxnSp>
        <p:nvCxnSpPr>
          <p:cNvPr id="31" name="Rett linje 30">
            <a:extLst>
              <a:ext uri="{FF2B5EF4-FFF2-40B4-BE49-F238E27FC236}">
                <a16:creationId xmlns:a16="http://schemas.microsoft.com/office/drawing/2014/main" id="{22DC375A-7D27-F44B-994A-5F8BB48EF54D}"/>
              </a:ext>
            </a:extLst>
          </p:cNvPr>
          <p:cNvCxnSpPr>
            <a:cxnSpLocks/>
            <a:stCxn id="19" idx="3"/>
            <a:endCxn id="7" idx="1"/>
          </p:cNvCxnSpPr>
          <p:nvPr/>
        </p:nvCxnSpPr>
        <p:spPr>
          <a:xfrm>
            <a:off x="7235899" y="2664481"/>
            <a:ext cx="1128880" cy="15847"/>
          </a:xfrm>
          <a:prstGeom prst="line">
            <a:avLst/>
          </a:prstGeom>
          <a:ln w="254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ett linje 33">
            <a:extLst>
              <a:ext uri="{FF2B5EF4-FFF2-40B4-BE49-F238E27FC236}">
                <a16:creationId xmlns:a16="http://schemas.microsoft.com/office/drawing/2014/main" id="{597F9535-9CF1-D349-ADA7-23CAA79983A2}"/>
              </a:ext>
            </a:extLst>
          </p:cNvPr>
          <p:cNvCxnSpPr>
            <a:cxnSpLocks/>
            <a:stCxn id="8" idx="1"/>
            <a:endCxn id="7" idx="3"/>
          </p:cNvCxnSpPr>
          <p:nvPr/>
        </p:nvCxnSpPr>
        <p:spPr>
          <a:xfrm flipH="1" flipV="1">
            <a:off x="9527829" y="2680328"/>
            <a:ext cx="1088465" cy="17631"/>
          </a:xfrm>
          <a:prstGeom prst="line">
            <a:avLst/>
          </a:prstGeom>
          <a:ln w="254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Bilde 23" descr="Et bilde som inneholder tekst, tavle, utendørs&#10;&#10;&#10;&#10;Automatisk generert beskrivelse">
            <a:extLst>
              <a:ext uri="{FF2B5EF4-FFF2-40B4-BE49-F238E27FC236}">
                <a16:creationId xmlns:a16="http://schemas.microsoft.com/office/drawing/2014/main" id="{86B803BB-8BFC-E644-A6C2-C3F2DB742A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5520" y="3264752"/>
            <a:ext cx="824960" cy="146392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5" name="Bilde 24" descr="Et bilde som inneholder tekst, avis&#10;&#10;&#10;&#10;Automatisk generert beskrivelse">
            <a:extLst>
              <a:ext uri="{FF2B5EF4-FFF2-40B4-BE49-F238E27FC236}">
                <a16:creationId xmlns:a16="http://schemas.microsoft.com/office/drawing/2014/main" id="{AF05B3E2-D39B-B940-A31C-DC1219422B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5312" y="3283376"/>
            <a:ext cx="880111" cy="140925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6" name="Bilde 25" descr="Et bilde som inneholder bygning, tekst&#10;&#10;&#10;&#10;Automatisk generert beskrivelse">
            <a:extLst>
              <a:ext uri="{FF2B5EF4-FFF2-40B4-BE49-F238E27FC236}">
                <a16:creationId xmlns:a16="http://schemas.microsoft.com/office/drawing/2014/main" id="{67FA7491-BEC4-A044-8743-E19CE48A8F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67930" y="3291301"/>
            <a:ext cx="917454" cy="141713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3" name="TekstSylinder 22">
            <a:extLst>
              <a:ext uri="{FF2B5EF4-FFF2-40B4-BE49-F238E27FC236}">
                <a16:creationId xmlns:a16="http://schemas.microsoft.com/office/drawing/2014/main" id="{06C876F6-7820-0840-B7FB-37B582BBE70F}"/>
              </a:ext>
            </a:extLst>
          </p:cNvPr>
          <p:cNvSpPr txBox="1"/>
          <p:nvPr/>
        </p:nvSpPr>
        <p:spPr>
          <a:xfrm rot="18976230">
            <a:off x="9409152" y="2567153"/>
            <a:ext cx="1140056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100" i="1" err="1">
                <a:solidFill>
                  <a:srgbClr val="C00000"/>
                </a:solidFill>
                <a:latin typeface="Comic Sans MS" panose="030F0902030302020204" pitchFamily="66" charset="0"/>
              </a:rPr>
              <a:t>bearbeiding</a:t>
            </a:r>
            <a:r>
              <a:rPr lang="en-GB" sz="1100" i="1">
                <a:solidFill>
                  <a:srgbClr val="C00000"/>
                </a:solidFill>
                <a:latin typeface="Comic Sans MS" panose="030F0902030302020204" pitchFamily="66" charset="0"/>
              </a:rPr>
              <a:t> </a:t>
            </a:r>
            <a:r>
              <a:rPr lang="en-GB" sz="1100" i="1" err="1">
                <a:solidFill>
                  <a:srgbClr val="C00000"/>
                </a:solidFill>
                <a:latin typeface="Comic Sans MS" panose="030F0902030302020204" pitchFamily="66" charset="0"/>
              </a:rPr>
              <a:t>av</a:t>
            </a:r>
            <a:endParaRPr lang="en-GB" sz="1100" i="1">
              <a:solidFill>
                <a:srgbClr val="C00000"/>
              </a:solidFill>
              <a:latin typeface="Comic Sans MS" panose="030F0902030302020204" pitchFamily="66" charset="0"/>
            </a:endParaRPr>
          </a:p>
        </p:txBody>
      </p:sp>
      <p:sp>
        <p:nvSpPr>
          <p:cNvPr id="27" name="TekstSylinder 26">
            <a:extLst>
              <a:ext uri="{FF2B5EF4-FFF2-40B4-BE49-F238E27FC236}">
                <a16:creationId xmlns:a16="http://schemas.microsoft.com/office/drawing/2014/main" id="{5F75938F-403C-164E-A73B-860C4C6CE1A2}"/>
              </a:ext>
            </a:extLst>
          </p:cNvPr>
          <p:cNvSpPr txBox="1"/>
          <p:nvPr/>
        </p:nvSpPr>
        <p:spPr>
          <a:xfrm rot="18976230">
            <a:off x="7196421" y="2527010"/>
            <a:ext cx="1140056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100" i="1" err="1">
                <a:solidFill>
                  <a:srgbClr val="C00000"/>
                </a:solidFill>
                <a:latin typeface="Comic Sans MS" panose="030F0902030302020204" pitchFamily="66" charset="0"/>
              </a:rPr>
              <a:t>bearbeiding</a:t>
            </a:r>
            <a:r>
              <a:rPr lang="en-GB" sz="1100" i="1">
                <a:solidFill>
                  <a:srgbClr val="C00000"/>
                </a:solidFill>
                <a:latin typeface="Comic Sans MS" panose="030F0902030302020204" pitchFamily="66" charset="0"/>
              </a:rPr>
              <a:t> </a:t>
            </a:r>
            <a:r>
              <a:rPr lang="en-GB" sz="1100" i="1" err="1">
                <a:solidFill>
                  <a:srgbClr val="C00000"/>
                </a:solidFill>
                <a:latin typeface="Comic Sans MS" panose="030F0902030302020204" pitchFamily="66" charset="0"/>
              </a:rPr>
              <a:t>av</a:t>
            </a:r>
            <a:endParaRPr lang="en-GB" sz="1100" i="1">
              <a:solidFill>
                <a:srgbClr val="C00000"/>
              </a:solidFill>
              <a:latin typeface="Comic Sans MS" panose="030F0902030302020204" pitchFamily="66" charset="0"/>
            </a:endParaRPr>
          </a:p>
        </p:txBody>
      </p:sp>
      <p:sp>
        <p:nvSpPr>
          <p:cNvPr id="28" name="TekstSylinder 27">
            <a:extLst>
              <a:ext uri="{FF2B5EF4-FFF2-40B4-BE49-F238E27FC236}">
                <a16:creationId xmlns:a16="http://schemas.microsoft.com/office/drawing/2014/main" id="{AC64A7A8-6A18-A54E-8196-EBA343A96ADD}"/>
              </a:ext>
            </a:extLst>
          </p:cNvPr>
          <p:cNvSpPr txBox="1"/>
          <p:nvPr/>
        </p:nvSpPr>
        <p:spPr>
          <a:xfrm>
            <a:off x="1115063" y="6176963"/>
            <a:ext cx="3499676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i="1" err="1"/>
              <a:t>er</a:t>
            </a:r>
            <a:r>
              <a:rPr lang="en-GB" i="1"/>
              <a:t> </a:t>
            </a:r>
            <a:r>
              <a:rPr lang="en-GB" i="1" err="1"/>
              <a:t>bearbeiding</a:t>
            </a:r>
            <a:r>
              <a:rPr lang="en-GB" i="1"/>
              <a:t> </a:t>
            </a:r>
            <a:r>
              <a:rPr lang="en-GB" i="1" err="1"/>
              <a:t>av</a:t>
            </a:r>
            <a:r>
              <a:rPr lang="en-GB" i="1"/>
              <a:t> </a:t>
            </a:r>
            <a:r>
              <a:rPr lang="en-GB"/>
              <a:t>/ </a:t>
            </a:r>
            <a:r>
              <a:rPr lang="en-GB" i="1"/>
              <a:t>har </a:t>
            </a:r>
            <a:r>
              <a:rPr lang="en-GB" i="1" err="1"/>
              <a:t>bearbeiding</a:t>
            </a:r>
            <a:endParaRPr lang="en-GB" i="1"/>
          </a:p>
        </p:txBody>
      </p:sp>
    </p:spTree>
    <p:extLst>
      <p:ext uri="{BB962C8B-B14F-4D97-AF65-F5344CB8AC3E}">
        <p14:creationId xmlns:p14="http://schemas.microsoft.com/office/powerpoint/2010/main" val="721598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4E10690-F003-2541-8A53-03EB9A0D1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noProof="0">
                <a:solidFill>
                  <a:srgbClr val="0070C0"/>
                </a:solidFill>
              </a:rPr>
              <a:t>Relasjoner mellom manifestasjoner </a:t>
            </a:r>
            <a:br>
              <a:rPr lang="nb-NO" b="1" noProof="0">
                <a:solidFill>
                  <a:srgbClr val="0070C0"/>
                </a:solidFill>
              </a:rPr>
            </a:br>
            <a:r>
              <a:rPr lang="nb-NO" b="1" noProof="0">
                <a:solidFill>
                  <a:srgbClr val="0070C0"/>
                </a:solidFill>
              </a:rPr>
              <a:t>og eksemplarer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2C868E0-F452-5145-A06C-8DB1CB9B97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88475"/>
            <a:ext cx="10515600" cy="3788487"/>
          </a:xfrm>
        </p:spPr>
        <p:txBody>
          <a:bodyPr/>
          <a:lstStyle/>
          <a:p>
            <a:r>
              <a:rPr lang="nb-NO" noProof="0"/>
              <a:t>Manifestasjon som er </a:t>
            </a:r>
            <a:r>
              <a:rPr lang="nb-NO" b="1" i="1" noProof="0">
                <a:solidFill>
                  <a:srgbClr val="0070C0"/>
                </a:solidFill>
              </a:rPr>
              <a:t>del av </a:t>
            </a:r>
            <a:r>
              <a:rPr lang="nb-NO" noProof="0"/>
              <a:t>manifestasjon</a:t>
            </a:r>
          </a:p>
          <a:p>
            <a:r>
              <a:rPr lang="nb-NO" noProof="0"/>
              <a:t>Manifestasjon som </a:t>
            </a:r>
            <a:r>
              <a:rPr lang="nb-NO" b="1" i="1" noProof="0">
                <a:solidFill>
                  <a:srgbClr val="0070C0"/>
                </a:solidFill>
              </a:rPr>
              <a:t>reproduksjon av </a:t>
            </a:r>
            <a:r>
              <a:rPr lang="nb-NO" noProof="0"/>
              <a:t>manifestasjon</a:t>
            </a:r>
          </a:p>
          <a:p>
            <a:r>
              <a:rPr lang="nb-NO" noProof="0"/>
              <a:t>Manifestasjon som </a:t>
            </a:r>
            <a:r>
              <a:rPr lang="nb-NO" b="1" i="1" noProof="0">
                <a:solidFill>
                  <a:srgbClr val="0070C0"/>
                </a:solidFill>
              </a:rPr>
              <a:t>reproduksjon av </a:t>
            </a:r>
            <a:r>
              <a:rPr lang="nb-NO" noProof="0"/>
              <a:t>spesifikt eksemplar</a:t>
            </a:r>
          </a:p>
          <a:p>
            <a:r>
              <a:rPr lang="nb-NO" noProof="0"/>
              <a:t>Manifestasjon som er </a:t>
            </a:r>
            <a:r>
              <a:rPr lang="nb-NO" b="1" i="1" noProof="0">
                <a:solidFill>
                  <a:srgbClr val="0070C0"/>
                </a:solidFill>
              </a:rPr>
              <a:t>alternativ til </a:t>
            </a:r>
            <a:r>
              <a:rPr lang="nb-NO" noProof="0"/>
              <a:t>annen manifestasjon</a:t>
            </a:r>
          </a:p>
          <a:p>
            <a:pPr lvl="1"/>
            <a:r>
              <a:rPr lang="nb-NO" noProof="0"/>
              <a:t>Digitale manifestasjonen er alternativ til den trykte</a:t>
            </a:r>
          </a:p>
          <a:p>
            <a:pPr marL="0" indent="0">
              <a:buNone/>
            </a:pPr>
            <a:endParaRPr lang="nb-NO" noProof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447FFCC6-182B-F542-89D5-8885054584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1175" y="1656254"/>
            <a:ext cx="2694019" cy="1464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5669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1DD50F0-0F20-914B-9C84-2C18F5B05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noProof="0"/>
              <a:t>Siste foil i del 3 av innføring til IFLA LRM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0BAA359-99EE-EE4B-A0B1-79F45BFEC0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b-NO" sz="2400" noProof="0"/>
              <a:t>Du har</a:t>
            </a:r>
            <a:r>
              <a:rPr lang="nb-NO" sz="2400"/>
              <a:t>:</a:t>
            </a:r>
            <a:endParaRPr lang="en-US"/>
          </a:p>
          <a:p>
            <a:pPr lvl="1"/>
            <a:r>
              <a:rPr lang="nb-NO"/>
              <a:t>Lært om relasjonstypene</a:t>
            </a:r>
            <a:r>
              <a:rPr lang="nb-NO" noProof="0"/>
              <a:t> som LRM definerer</a:t>
            </a:r>
            <a:endParaRPr lang="nb-NO" sz="2000" noProof="0">
              <a:cs typeface="Calibri" panose="020F0502020204030204"/>
            </a:endParaRPr>
          </a:p>
          <a:p>
            <a:pPr lvl="1"/>
            <a:r>
              <a:rPr lang="nb-NO" noProof="0"/>
              <a:t>Sett eksempler på </a:t>
            </a:r>
            <a:r>
              <a:rPr lang="nb-NO"/>
              <a:t>relasjonstypene</a:t>
            </a:r>
            <a:endParaRPr lang="nb-NO" noProof="0">
              <a:cs typeface="Calibri"/>
            </a:endParaRPr>
          </a:p>
          <a:p>
            <a:r>
              <a:rPr lang="nb-NO" sz="2400" noProof="0"/>
              <a:t>Det er mange detaljer vi ikke har tatt for oss, men vi har hatt fokus på det mest </a:t>
            </a:r>
            <a:r>
              <a:rPr lang="nb-NO" sz="2400"/>
              <a:t>essensielle</a:t>
            </a:r>
            <a:endParaRPr lang="nb-NO" sz="2400" noProof="0">
              <a:cs typeface="Calibri"/>
            </a:endParaRPr>
          </a:p>
          <a:p>
            <a:endParaRPr lang="nb-NO" sz="2400" noProof="0"/>
          </a:p>
          <a:p>
            <a:r>
              <a:rPr lang="nb-NO" sz="2400" noProof="0"/>
              <a:t>I neste video skal vi se nærmere på hva modellen kan bidra med i praksis</a:t>
            </a:r>
          </a:p>
          <a:p>
            <a:endParaRPr lang="nb-NO" sz="2400"/>
          </a:p>
          <a:p>
            <a:pPr marL="0" indent="0">
              <a:buNone/>
            </a:pPr>
            <a:br>
              <a:rPr lang="nb-NO" sz="2400"/>
            </a:b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8398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2B3AE34-9E3E-2E41-9B1A-13205A803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>
                <a:solidFill>
                  <a:schemeClr val="accent1"/>
                </a:solidFill>
              </a:rPr>
              <a:t>Innhold</a:t>
            </a:r>
            <a:r>
              <a:rPr lang="nb-NO" dirty="0"/>
              <a:t>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E10D3A6-D9DB-A842-BB30-A3ED6B60C2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7847" y="4425352"/>
            <a:ext cx="5526004" cy="1444966"/>
          </a:xfr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nb-NO" sz="2400" dirty="0"/>
              <a:t>Del 1: Introduksjon</a:t>
            </a:r>
          </a:p>
          <a:p>
            <a:pPr marL="361800" lvl="1"/>
            <a:r>
              <a:rPr lang="nb-NO" sz="2000" dirty="0"/>
              <a:t>Hva er en referansemodell og hvorfor</a:t>
            </a:r>
          </a:p>
          <a:p>
            <a:pPr marL="361800" lvl="1"/>
            <a:r>
              <a:rPr lang="nb-NO" sz="2000" dirty="0"/>
              <a:t>Hva er IFLA, bakgrunn og mål med LRM</a:t>
            </a:r>
          </a:p>
          <a:p>
            <a:pPr marL="361800" lvl="1"/>
            <a:r>
              <a:rPr lang="nb-NO" sz="2000" dirty="0"/>
              <a:t>Overblikk over modellen</a:t>
            </a:r>
          </a:p>
        </p:txBody>
      </p:sp>
      <p:sp>
        <p:nvSpPr>
          <p:cNvPr id="5" name="Plassholder for innhold 2">
            <a:extLst>
              <a:ext uri="{FF2B5EF4-FFF2-40B4-BE49-F238E27FC236}">
                <a16:creationId xmlns:a16="http://schemas.microsoft.com/office/drawing/2014/main" id="{20B4C215-AD98-254C-9F78-6BEEC0510B1C}"/>
              </a:ext>
            </a:extLst>
          </p:cNvPr>
          <p:cNvSpPr txBox="1">
            <a:spLocks/>
          </p:cNvSpPr>
          <p:nvPr/>
        </p:nvSpPr>
        <p:spPr>
          <a:xfrm>
            <a:off x="847847" y="3219811"/>
            <a:ext cx="2704120" cy="1082615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2400"/>
              <a:t>Del 2: Entitetene</a:t>
            </a:r>
          </a:p>
          <a:p>
            <a:pPr marL="360000" lvl="1"/>
            <a:r>
              <a:rPr lang="nb-NO" sz="2000"/>
              <a:t>«Enhetene» vi er</a:t>
            </a:r>
            <a:br>
              <a:rPr lang="nb-NO" sz="2000"/>
            </a:br>
            <a:r>
              <a:rPr lang="nb-NO" sz="2000"/>
              <a:t>interesserte i</a:t>
            </a:r>
          </a:p>
        </p:txBody>
      </p:sp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7B12542A-7AAB-9140-9439-560D898E4104}"/>
              </a:ext>
            </a:extLst>
          </p:cNvPr>
          <p:cNvSpPr txBox="1">
            <a:spLocks/>
          </p:cNvSpPr>
          <p:nvPr/>
        </p:nvSpPr>
        <p:spPr>
          <a:xfrm>
            <a:off x="3669730" y="3219811"/>
            <a:ext cx="2704120" cy="1082615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2400" dirty="0"/>
              <a:t>Del 3: Relasjoner</a:t>
            </a:r>
          </a:p>
          <a:p>
            <a:pPr marL="361800" lvl="1"/>
            <a:r>
              <a:rPr lang="nb-NO" sz="2000" dirty="0"/>
              <a:t>Hvordan entitetene </a:t>
            </a:r>
            <a:br>
              <a:rPr lang="nb-NO" sz="2000" dirty="0"/>
            </a:br>
            <a:r>
              <a:rPr lang="nb-NO" sz="2000" dirty="0"/>
              <a:t>«henger sammen»</a:t>
            </a:r>
          </a:p>
          <a:p>
            <a:pPr marL="457200" lvl="1" indent="0">
              <a:buNone/>
            </a:pPr>
            <a:endParaRPr lang="nb-NO" dirty="0"/>
          </a:p>
          <a:p>
            <a:endParaRPr lang="nb-NO" dirty="0"/>
          </a:p>
        </p:txBody>
      </p:sp>
      <p:sp>
        <p:nvSpPr>
          <p:cNvPr id="8" name="Plassholder for innhold 2">
            <a:extLst>
              <a:ext uri="{FF2B5EF4-FFF2-40B4-BE49-F238E27FC236}">
                <a16:creationId xmlns:a16="http://schemas.microsoft.com/office/drawing/2014/main" id="{925E03B4-AF45-1D4D-BAB1-D9656AF1F8B4}"/>
              </a:ext>
            </a:extLst>
          </p:cNvPr>
          <p:cNvSpPr txBox="1">
            <a:spLocks/>
          </p:cNvSpPr>
          <p:nvPr/>
        </p:nvSpPr>
        <p:spPr>
          <a:xfrm>
            <a:off x="838201" y="1929612"/>
            <a:ext cx="5535650" cy="1167271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2400"/>
              <a:t>Del 4: Bruk</a:t>
            </a:r>
          </a:p>
          <a:p>
            <a:pPr marL="360000" lvl="1"/>
            <a:r>
              <a:rPr lang="nb-NO" sz="2000"/>
              <a:t>I katalogisering</a:t>
            </a:r>
          </a:p>
          <a:p>
            <a:pPr marL="360000" lvl="1"/>
            <a:r>
              <a:rPr lang="nb-NO" sz="2000"/>
              <a:t>I søk og gjenfinning</a:t>
            </a:r>
          </a:p>
          <a:p>
            <a:pPr lvl="1"/>
            <a:endParaRPr lang="nb-NO"/>
          </a:p>
          <a:p>
            <a:endParaRPr lang="nb-NO"/>
          </a:p>
        </p:txBody>
      </p:sp>
      <p:sp>
        <p:nvSpPr>
          <p:cNvPr id="9" name="Plassholder for innhold 2">
            <a:extLst>
              <a:ext uri="{FF2B5EF4-FFF2-40B4-BE49-F238E27FC236}">
                <a16:creationId xmlns:a16="http://schemas.microsoft.com/office/drawing/2014/main" id="{7861F46E-158C-174A-B3B6-196AFFB3242A}"/>
              </a:ext>
            </a:extLst>
          </p:cNvPr>
          <p:cNvSpPr txBox="1">
            <a:spLocks/>
          </p:cNvSpPr>
          <p:nvPr/>
        </p:nvSpPr>
        <p:spPr>
          <a:xfrm>
            <a:off x="6491613" y="1929612"/>
            <a:ext cx="4517082" cy="1797562"/>
          </a:xfrm>
          <a:prstGeom prst="rect">
            <a:avLst/>
          </a:prstGeom>
          <a:solidFill>
            <a:srgbClr val="FFA0AE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2400" dirty="0"/>
              <a:t>Oppgaver som du kan jobbe med på egen hånd</a:t>
            </a:r>
          </a:p>
          <a:p>
            <a:r>
              <a:rPr lang="nb-NO" sz="2400" dirty="0" err="1"/>
              <a:t>https</a:t>
            </a:r>
            <a:r>
              <a:rPr lang="nb-NO" sz="2400" dirty="0"/>
              <a:t>://</a:t>
            </a:r>
            <a:r>
              <a:rPr lang="nb-NO" sz="2400" dirty="0" err="1"/>
              <a:t>oslomet.instructure.com</a:t>
            </a:r>
            <a:r>
              <a:rPr lang="nb-NO" sz="2400" dirty="0"/>
              <a:t>/</a:t>
            </a:r>
            <a:r>
              <a:rPr lang="nb-NO" sz="2400" dirty="0" err="1"/>
              <a:t>courses</a:t>
            </a:r>
            <a:r>
              <a:rPr lang="nb-NO" sz="2400" dirty="0"/>
              <a:t>/13430</a:t>
            </a:r>
          </a:p>
        </p:txBody>
      </p:sp>
      <p:pic>
        <p:nvPicPr>
          <p:cNvPr id="11" name="Bilde 10" descr="Et bilde som inneholder person, bord, kvinne, innendørs&#10;&#10;Automatisk generert beskrivelse">
            <a:extLst>
              <a:ext uri="{FF2B5EF4-FFF2-40B4-BE49-F238E27FC236}">
                <a16:creationId xmlns:a16="http://schemas.microsoft.com/office/drawing/2014/main" id="{6E3D4F33-5832-8049-BA5C-025790764E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8881" y="3823484"/>
            <a:ext cx="3060700" cy="2032000"/>
          </a:xfrm>
          <a:prstGeom prst="rect">
            <a:avLst/>
          </a:prstGeom>
        </p:spPr>
      </p:pic>
      <p:pic>
        <p:nvPicPr>
          <p:cNvPr id="13" name="Bilde 12" descr="Et bilde som inneholder person, innendørs, bærbar PC, datamaskin&#10;&#10;Automatisk generert beskrivelse">
            <a:extLst>
              <a:ext uri="{FF2B5EF4-FFF2-40B4-BE49-F238E27FC236}">
                <a16:creationId xmlns:a16="http://schemas.microsoft.com/office/drawing/2014/main" id="{BB48BADB-9819-7D49-B4B0-596421CDF2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3385" y="3823484"/>
            <a:ext cx="1308100" cy="20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670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445893E-2ADA-3748-A2ED-9F5ECFD86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b-NO" b="1" noProof="0">
                <a:solidFill>
                  <a:srgbClr val="0070C0"/>
                </a:solidFill>
              </a:rPr>
              <a:t>Litt om relasjoner (sammenhenger)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3AFD52F-7D85-FF48-811C-76E5D28525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7233047" cy="4351338"/>
          </a:xfrm>
        </p:spPr>
        <p:txBody>
          <a:bodyPr>
            <a:normAutofit lnSpcReduction="10000"/>
          </a:bodyPr>
          <a:lstStyle/>
          <a:p>
            <a:r>
              <a:rPr lang="nb-NO" noProof="0"/>
              <a:t>Relasjonene mellom Verk, Utrykk, Manifestasjon og Eksemplar utgjør </a:t>
            </a:r>
            <a:br>
              <a:rPr lang="nb-NO" noProof="0"/>
            </a:br>
            <a:r>
              <a:rPr lang="nb-NO" noProof="0"/>
              <a:t>"stammen" i modellen</a:t>
            </a:r>
          </a:p>
          <a:p>
            <a:pPr lvl="1"/>
            <a:r>
              <a:rPr lang="nb-NO" noProof="0"/>
              <a:t>fra den abstrakte entitetstypen </a:t>
            </a:r>
            <a:r>
              <a:rPr lang="nb-NO" i="1" noProof="0"/>
              <a:t>Verk</a:t>
            </a:r>
            <a:r>
              <a:rPr lang="nb-NO" noProof="0"/>
              <a:t> og til </a:t>
            </a:r>
            <a:br>
              <a:rPr lang="nb-NO" noProof="0"/>
            </a:br>
            <a:r>
              <a:rPr lang="nb-NO" noProof="0"/>
              <a:t>den mest konkrete entitetstypen </a:t>
            </a:r>
            <a:r>
              <a:rPr lang="nb-NO" i="1" noProof="0"/>
              <a:t>Eksemplar</a:t>
            </a:r>
          </a:p>
          <a:p>
            <a:r>
              <a:rPr lang="nb-NO" noProof="0"/>
              <a:t>Men vi har også forskjellige andre relasjoner mellom entiteter av samme type – for eksempel mellom to verk</a:t>
            </a:r>
          </a:p>
          <a:p>
            <a:r>
              <a:rPr lang="nb-NO" noProof="0"/>
              <a:t>I modellen kan vi vise slike med en strek </a:t>
            </a:r>
            <a:br>
              <a:rPr lang="nb-NO" noProof="0"/>
            </a:br>
            <a:r>
              <a:rPr lang="nb-NO" noProof="0"/>
              <a:t>som </a:t>
            </a:r>
            <a:r>
              <a:rPr lang="nb-NO" u="sng" noProof="0"/>
              <a:t>starter og slutter </a:t>
            </a:r>
            <a:r>
              <a:rPr lang="nb-NO" noProof="0"/>
              <a:t>ved sammen entitetstype</a:t>
            </a:r>
          </a:p>
          <a:p>
            <a:endParaRPr lang="nb-NO" noProof="0"/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F233A536-CD11-C14F-AC11-0B9D19969BB2}"/>
              </a:ext>
            </a:extLst>
          </p:cNvPr>
          <p:cNvSpPr/>
          <p:nvPr/>
        </p:nvSpPr>
        <p:spPr>
          <a:xfrm>
            <a:off x="9295319" y="1886007"/>
            <a:ext cx="1501863" cy="5768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 cap="rnd" cmpd="sng">
            <a:solidFill>
              <a:schemeClr val="accent2">
                <a:lumMod val="60000"/>
                <a:lumOff val="4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nb-NO" sz="1200">
                <a:solidFill>
                  <a:schemeClr val="tx1"/>
                </a:solidFill>
                <a:latin typeface="Comic Sans MS" panose="030F0902030302020204" pitchFamily="66" charset="0"/>
              </a:rPr>
              <a:t>VERK</a:t>
            </a: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7D3C5282-FA62-7B47-9BF9-D99C94C2453C}"/>
              </a:ext>
            </a:extLst>
          </p:cNvPr>
          <p:cNvSpPr/>
          <p:nvPr/>
        </p:nvSpPr>
        <p:spPr>
          <a:xfrm>
            <a:off x="8577885" y="3112572"/>
            <a:ext cx="1501863" cy="5768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 cap="rnd" cmpd="sng">
            <a:solidFill>
              <a:schemeClr val="accent6">
                <a:lumMod val="60000"/>
                <a:lumOff val="4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nb-NO" sz="1200">
                <a:solidFill>
                  <a:schemeClr val="tx1"/>
                </a:solidFill>
                <a:latin typeface="Comic Sans MS" panose="030F0902030302020204" pitchFamily="66" charset="0"/>
              </a:rPr>
              <a:t>UTTRYKK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F1FBD914-1231-2B48-B9A0-5C11F5647140}"/>
              </a:ext>
            </a:extLst>
          </p:cNvPr>
          <p:cNvSpPr/>
          <p:nvPr/>
        </p:nvSpPr>
        <p:spPr>
          <a:xfrm>
            <a:off x="7430441" y="4330561"/>
            <a:ext cx="1501863" cy="5768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 cap="rnd" cmpd="sng">
            <a:solidFill>
              <a:schemeClr val="accent1">
                <a:lumMod val="60000"/>
                <a:lumOff val="4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nb-NO" sz="1200">
                <a:solidFill>
                  <a:schemeClr val="tx1"/>
                </a:solidFill>
                <a:latin typeface="Comic Sans MS" panose="030F0902030302020204" pitchFamily="66" charset="0"/>
              </a:rPr>
              <a:t>MANIFESTASJON</a:t>
            </a: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2622D38D-BCDD-1546-8316-205AF3FC67CC}"/>
              </a:ext>
            </a:extLst>
          </p:cNvPr>
          <p:cNvSpPr/>
          <p:nvPr/>
        </p:nvSpPr>
        <p:spPr>
          <a:xfrm>
            <a:off x="7140273" y="5621253"/>
            <a:ext cx="1501863" cy="576892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 cap="rnd" cmpd="sng">
            <a:solidFill>
              <a:schemeClr val="bg2">
                <a:lumMod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nb-NO" sz="1200">
                <a:solidFill>
                  <a:schemeClr val="tx1"/>
                </a:solidFill>
                <a:latin typeface="Comic Sans MS" panose="030F0902030302020204" pitchFamily="66" charset="0"/>
              </a:rPr>
              <a:t>EKSEMPLAR</a:t>
            </a:r>
          </a:p>
        </p:txBody>
      </p:sp>
      <p:cxnSp>
        <p:nvCxnSpPr>
          <p:cNvPr id="21" name="Rett linje 20">
            <a:extLst>
              <a:ext uri="{FF2B5EF4-FFF2-40B4-BE49-F238E27FC236}">
                <a16:creationId xmlns:a16="http://schemas.microsoft.com/office/drawing/2014/main" id="{8FB40AE9-A7F4-3F45-982A-957CE233061E}"/>
              </a:ext>
            </a:extLst>
          </p:cNvPr>
          <p:cNvCxnSpPr>
            <a:cxnSpLocks/>
            <a:stCxn id="15" idx="2"/>
            <a:endCxn id="17" idx="0"/>
          </p:cNvCxnSpPr>
          <p:nvPr/>
        </p:nvCxnSpPr>
        <p:spPr>
          <a:xfrm flipH="1">
            <a:off x="9328817" y="2462899"/>
            <a:ext cx="717434" cy="649673"/>
          </a:xfrm>
          <a:prstGeom prst="line">
            <a:avLst/>
          </a:prstGeom>
          <a:ln w="254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ett linje 24">
            <a:extLst>
              <a:ext uri="{FF2B5EF4-FFF2-40B4-BE49-F238E27FC236}">
                <a16:creationId xmlns:a16="http://schemas.microsoft.com/office/drawing/2014/main" id="{A03CED8C-D4E1-C747-8C08-64D573E225AD}"/>
              </a:ext>
            </a:extLst>
          </p:cNvPr>
          <p:cNvCxnSpPr>
            <a:cxnSpLocks/>
            <a:stCxn id="17" idx="2"/>
            <a:endCxn id="18" idx="0"/>
          </p:cNvCxnSpPr>
          <p:nvPr/>
        </p:nvCxnSpPr>
        <p:spPr>
          <a:xfrm flipH="1">
            <a:off x="8181373" y="3689464"/>
            <a:ext cx="1147444" cy="641097"/>
          </a:xfrm>
          <a:prstGeom prst="line">
            <a:avLst/>
          </a:prstGeom>
          <a:ln w="254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ett linje 27">
            <a:extLst>
              <a:ext uri="{FF2B5EF4-FFF2-40B4-BE49-F238E27FC236}">
                <a16:creationId xmlns:a16="http://schemas.microsoft.com/office/drawing/2014/main" id="{71E3F3FC-B775-BD45-A216-9469DB13D8FE}"/>
              </a:ext>
            </a:extLst>
          </p:cNvPr>
          <p:cNvCxnSpPr>
            <a:cxnSpLocks/>
            <a:stCxn id="18" idx="2"/>
            <a:endCxn id="19" idx="0"/>
          </p:cNvCxnSpPr>
          <p:nvPr/>
        </p:nvCxnSpPr>
        <p:spPr>
          <a:xfrm flipH="1">
            <a:off x="7891205" y="4907453"/>
            <a:ext cx="290168" cy="713800"/>
          </a:xfrm>
          <a:prstGeom prst="line">
            <a:avLst/>
          </a:prstGeom>
          <a:ln w="254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kstSylinder 28">
            <a:extLst>
              <a:ext uri="{FF2B5EF4-FFF2-40B4-BE49-F238E27FC236}">
                <a16:creationId xmlns:a16="http://schemas.microsoft.com/office/drawing/2014/main" id="{64FC8D16-80AE-A74E-ADEF-1E9EAC423BD3}"/>
              </a:ext>
            </a:extLst>
          </p:cNvPr>
          <p:cNvSpPr txBox="1"/>
          <p:nvPr/>
        </p:nvSpPr>
        <p:spPr>
          <a:xfrm>
            <a:off x="9213027" y="2714852"/>
            <a:ext cx="805793" cy="153888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36000" bIns="0" rtlCol="0">
            <a:spAutoFit/>
          </a:bodyPr>
          <a:lstStyle/>
          <a:p>
            <a:pPr algn="ctr"/>
            <a:r>
              <a:rPr lang="nb-NO" sz="1000" i="1">
                <a:latin typeface="Comic Sans MS" panose="030F0902030302020204" pitchFamily="66" charset="0"/>
              </a:rPr>
              <a:t>realisert ved</a:t>
            </a:r>
          </a:p>
        </p:txBody>
      </p:sp>
      <p:sp>
        <p:nvSpPr>
          <p:cNvPr id="30" name="TekstSylinder 29">
            <a:extLst>
              <a:ext uri="{FF2B5EF4-FFF2-40B4-BE49-F238E27FC236}">
                <a16:creationId xmlns:a16="http://schemas.microsoft.com/office/drawing/2014/main" id="{3E39699F-6185-B749-BF60-0DD2C26F2FCA}"/>
              </a:ext>
            </a:extLst>
          </p:cNvPr>
          <p:cNvSpPr txBox="1"/>
          <p:nvPr/>
        </p:nvSpPr>
        <p:spPr>
          <a:xfrm>
            <a:off x="8600446" y="3921503"/>
            <a:ext cx="903577" cy="153888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36000" bIns="0" rtlCol="0">
            <a:spAutoFit/>
          </a:bodyPr>
          <a:lstStyle/>
          <a:p>
            <a:pPr algn="ctr"/>
            <a:r>
              <a:rPr lang="nb-NO" sz="1000" i="1">
                <a:latin typeface="Comic Sans MS" panose="030F0902030302020204" pitchFamily="66" charset="0"/>
              </a:rPr>
              <a:t> konkretisert i</a:t>
            </a:r>
          </a:p>
        </p:txBody>
      </p:sp>
      <p:sp>
        <p:nvSpPr>
          <p:cNvPr id="31" name="TekstSylinder 30">
            <a:extLst>
              <a:ext uri="{FF2B5EF4-FFF2-40B4-BE49-F238E27FC236}">
                <a16:creationId xmlns:a16="http://schemas.microsoft.com/office/drawing/2014/main" id="{20840068-96E1-1749-85E6-5F0FEE898025}"/>
              </a:ext>
            </a:extLst>
          </p:cNvPr>
          <p:cNvSpPr txBox="1"/>
          <p:nvPr/>
        </p:nvSpPr>
        <p:spPr>
          <a:xfrm>
            <a:off x="7444582" y="5101001"/>
            <a:ext cx="1150439" cy="153888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36000" bIns="0" rtlCol="0">
            <a:spAutoFit/>
          </a:bodyPr>
          <a:lstStyle/>
          <a:p>
            <a:pPr algn="ctr"/>
            <a:r>
              <a:rPr lang="nb-NO" sz="1000" i="1">
                <a:latin typeface="Comic Sans MS" panose="030F0902030302020204" pitchFamily="66" charset="0"/>
              </a:rPr>
              <a:t>eksemplifisert ved</a:t>
            </a:r>
          </a:p>
        </p:txBody>
      </p:sp>
      <p:cxnSp>
        <p:nvCxnSpPr>
          <p:cNvPr id="5" name="Buet linje 4">
            <a:extLst>
              <a:ext uri="{FF2B5EF4-FFF2-40B4-BE49-F238E27FC236}">
                <a16:creationId xmlns:a16="http://schemas.microsoft.com/office/drawing/2014/main" id="{93DEC4BE-6E95-764D-951F-C651EACCA8E4}"/>
              </a:ext>
            </a:extLst>
          </p:cNvPr>
          <p:cNvCxnSpPr>
            <a:stCxn id="15" idx="3"/>
            <a:endCxn id="15" idx="0"/>
          </p:cNvCxnSpPr>
          <p:nvPr/>
        </p:nvCxnSpPr>
        <p:spPr>
          <a:xfrm flipH="1" flipV="1">
            <a:off x="10046251" y="1886007"/>
            <a:ext cx="750931" cy="288446"/>
          </a:xfrm>
          <a:prstGeom prst="curvedConnector4">
            <a:avLst>
              <a:gd name="adj1" fmla="val -67202"/>
              <a:gd name="adj2" fmla="val 280934"/>
            </a:avLst>
          </a:prstGeom>
          <a:ln w="25400">
            <a:solidFill>
              <a:schemeClr val="bg2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4AD23DFB-6AF2-D249-BF27-7C6B94A000F8}"/>
              </a:ext>
            </a:extLst>
          </p:cNvPr>
          <p:cNvSpPr txBox="1"/>
          <p:nvPr/>
        </p:nvSpPr>
        <p:spPr>
          <a:xfrm>
            <a:off x="9295319" y="237888"/>
            <a:ext cx="2709757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b-NO" sz="1400" i="1"/>
              <a:t>Relasjon er "forbindelse" eller "sammenheng". Eng: </a:t>
            </a:r>
            <a:r>
              <a:rPr lang="nb-NO" sz="1400" i="1" err="1"/>
              <a:t>relationship</a:t>
            </a:r>
            <a:r>
              <a:rPr lang="nb-NO" sz="1400" i="1"/>
              <a:t>. </a:t>
            </a:r>
          </a:p>
        </p:txBody>
      </p:sp>
      <p:sp>
        <p:nvSpPr>
          <p:cNvPr id="20" name="TekstSylinder 19">
            <a:extLst>
              <a:ext uri="{FF2B5EF4-FFF2-40B4-BE49-F238E27FC236}">
                <a16:creationId xmlns:a16="http://schemas.microsoft.com/office/drawing/2014/main" id="{61E6CAB1-6B5A-D44D-A6AF-466613DF6472}"/>
              </a:ext>
            </a:extLst>
          </p:cNvPr>
          <p:cNvSpPr txBox="1"/>
          <p:nvPr/>
        </p:nvSpPr>
        <p:spPr>
          <a:xfrm>
            <a:off x="11017218" y="1657764"/>
            <a:ext cx="566946" cy="153888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36000" bIns="0" rtlCol="0">
            <a:spAutoFit/>
          </a:bodyPr>
          <a:lstStyle/>
          <a:p>
            <a:pPr algn="ctr"/>
            <a:r>
              <a:rPr lang="nb-NO" sz="1000" i="1">
                <a:latin typeface="Comic Sans MS" panose="030F0902030302020204" pitchFamily="66" charset="0"/>
              </a:rPr>
              <a:t>typenavn</a:t>
            </a:r>
          </a:p>
        </p:txBody>
      </p:sp>
    </p:spTree>
    <p:extLst>
      <p:ext uri="{BB962C8B-B14F-4D97-AF65-F5344CB8AC3E}">
        <p14:creationId xmlns:p14="http://schemas.microsoft.com/office/powerpoint/2010/main" val="526280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6F7DE83-F5C3-334F-BC82-B13BE2AB8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noProof="0">
                <a:solidFill>
                  <a:srgbClr val="0070C0"/>
                </a:solidFill>
              </a:rPr>
              <a:t>Relasjoner mellom verk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B6AA332-DD4D-E643-87F2-C6AB89DB9F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nb-NO" noProof="0"/>
              <a:t>LRM definerer et sett av </a:t>
            </a:r>
            <a:r>
              <a:rPr lang="nb-NO" i="1" noProof="0"/>
              <a:t>relasjonstyper</a:t>
            </a:r>
            <a:r>
              <a:rPr lang="nb-NO" noProof="0"/>
              <a:t> som kan brukes </a:t>
            </a:r>
            <a:br>
              <a:rPr lang="nb-NO" noProof="0"/>
            </a:br>
            <a:r>
              <a:rPr lang="nb-NO" noProof="0"/>
              <a:t>for å beskrive sammenhengen mellom verk</a:t>
            </a:r>
          </a:p>
          <a:p>
            <a:pPr lvl="1"/>
            <a:r>
              <a:rPr lang="nb-NO" i="1" noProof="0"/>
              <a:t>transformering av</a:t>
            </a:r>
          </a:p>
          <a:p>
            <a:pPr lvl="1"/>
            <a:r>
              <a:rPr lang="nb-NO" i="1" noProof="0"/>
              <a:t>inspirert av</a:t>
            </a:r>
          </a:p>
          <a:p>
            <a:pPr lvl="1"/>
            <a:r>
              <a:rPr lang="nb-NO" i="1" noProof="0"/>
              <a:t>del av</a:t>
            </a:r>
          </a:p>
          <a:p>
            <a:pPr lvl="1"/>
            <a:r>
              <a:rPr lang="nb-NO" i="1" noProof="0"/>
              <a:t>etterfølger til</a:t>
            </a:r>
          </a:p>
          <a:p>
            <a:pPr lvl="1"/>
            <a:r>
              <a:rPr lang="nb-NO" i="1" noProof="0"/>
              <a:t>supplering av</a:t>
            </a:r>
          </a:p>
          <a:p>
            <a:pPr lvl="1"/>
            <a:r>
              <a:rPr lang="nb-NO" i="1" noProof="0"/>
              <a:t>emne</a:t>
            </a:r>
          </a:p>
          <a:p>
            <a:r>
              <a:rPr lang="nb-NO" noProof="0"/>
              <a:t>Navnene angir en retning, men </a:t>
            </a:r>
            <a:r>
              <a:rPr lang="nb-NO"/>
              <a:t>da relasjonene</a:t>
            </a:r>
            <a:r>
              <a:rPr lang="nb-NO" noProof="0"/>
              <a:t> </a:t>
            </a:r>
            <a:br>
              <a:rPr lang="nb-NO" noProof="0"/>
            </a:br>
            <a:r>
              <a:rPr lang="nb-NO" noProof="0"/>
              <a:t>kan gå </a:t>
            </a:r>
            <a:r>
              <a:rPr lang="nb-NO"/>
              <a:t>begge</a:t>
            </a:r>
            <a:r>
              <a:rPr lang="nb-NO" noProof="0"/>
              <a:t> veier har vi også et navn </a:t>
            </a:r>
            <a:br>
              <a:rPr lang="nb-NO" noProof="0"/>
            </a:br>
            <a:r>
              <a:rPr lang="nb-NO" noProof="0"/>
              <a:t>for den motsatte retningen </a:t>
            </a:r>
            <a:br>
              <a:rPr lang="nb-NO" noProof="0"/>
            </a:br>
            <a:r>
              <a:rPr lang="nb-NO" noProof="0"/>
              <a:t>eks.: er </a:t>
            </a:r>
            <a:r>
              <a:rPr lang="nb-NO" i="1" noProof="0"/>
              <a:t>del av / har del</a:t>
            </a:r>
            <a:endParaRPr lang="nb-NO" i="1" noProof="0">
              <a:cs typeface="Calibri"/>
            </a:endParaRPr>
          </a:p>
          <a:p>
            <a:endParaRPr lang="nb-NO" noProof="0"/>
          </a:p>
          <a:p>
            <a:endParaRPr lang="nb-NO" noProof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E8AB42B6-C01D-794E-8034-686D94F8A8C8}"/>
              </a:ext>
            </a:extLst>
          </p:cNvPr>
          <p:cNvSpPr/>
          <p:nvPr/>
        </p:nvSpPr>
        <p:spPr>
          <a:xfrm>
            <a:off x="5345068" y="3429000"/>
            <a:ext cx="1501863" cy="5768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 cap="rnd" cmpd="sng">
            <a:solidFill>
              <a:schemeClr val="accent2">
                <a:lumMod val="60000"/>
                <a:lumOff val="4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nb-NO" sz="1200">
                <a:solidFill>
                  <a:schemeClr val="tx1"/>
                </a:solidFill>
                <a:latin typeface="Comic Sans MS" panose="030F0902030302020204" pitchFamily="66" charset="0"/>
              </a:rPr>
              <a:t>VERK</a:t>
            </a:r>
          </a:p>
        </p:txBody>
      </p:sp>
      <p:cxnSp>
        <p:nvCxnSpPr>
          <p:cNvPr id="5" name="Buet linje 4">
            <a:extLst>
              <a:ext uri="{FF2B5EF4-FFF2-40B4-BE49-F238E27FC236}">
                <a16:creationId xmlns:a16="http://schemas.microsoft.com/office/drawing/2014/main" id="{9D7ACEC4-F4AB-3E44-8245-EC87AF896CFD}"/>
              </a:ext>
            </a:extLst>
          </p:cNvPr>
          <p:cNvCxnSpPr>
            <a:stCxn id="4" idx="3"/>
            <a:endCxn id="4" idx="0"/>
          </p:cNvCxnSpPr>
          <p:nvPr/>
        </p:nvCxnSpPr>
        <p:spPr>
          <a:xfrm flipH="1" flipV="1">
            <a:off x="6096000" y="3429000"/>
            <a:ext cx="750931" cy="288446"/>
          </a:xfrm>
          <a:prstGeom prst="curvedConnector4">
            <a:avLst>
              <a:gd name="adj1" fmla="val -30442"/>
              <a:gd name="adj2" fmla="val 268842"/>
            </a:avLst>
          </a:prstGeom>
          <a:ln w="25400">
            <a:solidFill>
              <a:schemeClr val="bg2">
                <a:lumMod val="50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Avrundet rektangel 5">
            <a:extLst>
              <a:ext uri="{FF2B5EF4-FFF2-40B4-BE49-F238E27FC236}">
                <a16:creationId xmlns:a16="http://schemas.microsoft.com/office/drawing/2014/main" id="{E44D9DF4-69E9-404F-B182-D062E4801BFE}"/>
              </a:ext>
            </a:extLst>
          </p:cNvPr>
          <p:cNvSpPr/>
          <p:nvPr/>
        </p:nvSpPr>
        <p:spPr>
          <a:xfrm>
            <a:off x="8274606" y="3466265"/>
            <a:ext cx="750931" cy="50236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nb-NO" sz="1600">
                <a:solidFill>
                  <a:schemeClr val="tx1"/>
                </a:solidFill>
                <a:latin typeface="Comic Sans MS" panose="030F0902030302020204" pitchFamily="66" charset="0"/>
              </a:rPr>
              <a:t>Verk a</a:t>
            </a:r>
          </a:p>
        </p:txBody>
      </p:sp>
      <p:sp>
        <p:nvSpPr>
          <p:cNvPr id="7" name="Avrundet rektangel 6">
            <a:extLst>
              <a:ext uri="{FF2B5EF4-FFF2-40B4-BE49-F238E27FC236}">
                <a16:creationId xmlns:a16="http://schemas.microsoft.com/office/drawing/2014/main" id="{A7D0AED2-55D5-164C-8D92-15E3B74FA43F}"/>
              </a:ext>
            </a:extLst>
          </p:cNvPr>
          <p:cNvSpPr/>
          <p:nvPr/>
        </p:nvSpPr>
        <p:spPr>
          <a:xfrm>
            <a:off x="10085320" y="3475307"/>
            <a:ext cx="735783" cy="50236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nb-NO" sz="1600">
                <a:solidFill>
                  <a:schemeClr val="tx1"/>
                </a:solidFill>
                <a:latin typeface="Comic Sans MS" panose="030F0902030302020204" pitchFamily="66" charset="0"/>
              </a:rPr>
              <a:t>Verk b</a:t>
            </a:r>
          </a:p>
        </p:txBody>
      </p:sp>
      <p:cxnSp>
        <p:nvCxnSpPr>
          <p:cNvPr id="8" name="Rett linje 7">
            <a:extLst>
              <a:ext uri="{FF2B5EF4-FFF2-40B4-BE49-F238E27FC236}">
                <a16:creationId xmlns:a16="http://schemas.microsoft.com/office/drawing/2014/main" id="{174A9154-70E1-F149-8BB5-38593305B3CF}"/>
              </a:ext>
            </a:extLst>
          </p:cNvPr>
          <p:cNvCxnSpPr>
            <a:cxnSpLocks/>
            <a:stCxn id="7" idx="1"/>
            <a:endCxn id="6" idx="3"/>
          </p:cNvCxnSpPr>
          <p:nvPr/>
        </p:nvCxnSpPr>
        <p:spPr>
          <a:xfrm flipH="1" flipV="1">
            <a:off x="9025537" y="3717446"/>
            <a:ext cx="1059783" cy="9042"/>
          </a:xfrm>
          <a:prstGeom prst="line">
            <a:avLst/>
          </a:prstGeom>
          <a:ln w="254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A24242BC-FAEC-4A41-830B-E6916965D453}"/>
              </a:ext>
            </a:extLst>
          </p:cNvPr>
          <p:cNvSpPr txBox="1"/>
          <p:nvPr/>
        </p:nvSpPr>
        <p:spPr>
          <a:xfrm>
            <a:off x="8429163" y="4314232"/>
            <a:ext cx="2270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/>
              <a:t>Eksempel på instanser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7DB667DA-D68F-034A-BAA6-A96FFB11F170}"/>
              </a:ext>
            </a:extLst>
          </p:cNvPr>
          <p:cNvSpPr txBox="1"/>
          <p:nvPr/>
        </p:nvSpPr>
        <p:spPr>
          <a:xfrm>
            <a:off x="6471465" y="3009749"/>
            <a:ext cx="1072730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100" i="1" err="1">
                <a:latin typeface="Comic Sans MS" panose="030F0902030302020204" pitchFamily="66" charset="0"/>
              </a:rPr>
              <a:t>relasjonstype</a:t>
            </a:r>
            <a:endParaRPr lang="en-GB" sz="1100" i="1">
              <a:latin typeface="Comic Sans MS" panose="030F0902030302020204" pitchFamily="66" charset="0"/>
            </a:endParaRPr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F7F3FBDA-BFB4-AE40-8707-75AFF2D90916}"/>
              </a:ext>
            </a:extLst>
          </p:cNvPr>
          <p:cNvSpPr txBox="1"/>
          <p:nvPr/>
        </p:nvSpPr>
        <p:spPr>
          <a:xfrm rot="18843209">
            <a:off x="9100693" y="3595683"/>
            <a:ext cx="753732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100" i="1" err="1">
                <a:latin typeface="Comic Sans MS" panose="030F0902030302020204" pitchFamily="66" charset="0"/>
              </a:rPr>
              <a:t>relasjon</a:t>
            </a:r>
            <a:r>
              <a:rPr lang="en-GB" sz="1100" i="1">
                <a:latin typeface="Comic Sans MS" panose="030F09020303020202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26493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11DDD1E-0D9E-FA45-8B2C-7A51C4938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i="1" noProof="0">
                <a:solidFill>
                  <a:srgbClr val="0070C0"/>
                </a:solidFill>
              </a:rPr>
              <a:t>Transformering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7E99C6F-1F09-B14B-95DA-2EF8BF345E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941301" cy="4351338"/>
          </a:xfrm>
        </p:spPr>
        <p:txBody>
          <a:bodyPr>
            <a:normAutofit/>
          </a:bodyPr>
          <a:lstStyle/>
          <a:p>
            <a:r>
              <a:rPr lang="nb-NO" noProof="0"/>
              <a:t>Mellom verk hvor det ene er </a:t>
            </a:r>
            <a:br>
              <a:rPr lang="nb-NO" noProof="0"/>
            </a:br>
            <a:r>
              <a:rPr lang="nb-NO" noProof="0"/>
              <a:t>basert på det andre</a:t>
            </a:r>
          </a:p>
          <a:p>
            <a:r>
              <a:rPr lang="nb-NO" noProof="0"/>
              <a:t>Verk som er "</a:t>
            </a:r>
            <a:r>
              <a:rPr lang="nb-NO" i="1" noProof="0"/>
              <a:t>transformering av" </a:t>
            </a:r>
            <a:r>
              <a:rPr lang="nb-NO" noProof="0"/>
              <a:t>har </a:t>
            </a:r>
            <a:br>
              <a:rPr lang="nb-NO" noProof="0"/>
            </a:br>
            <a:r>
              <a:rPr lang="nb-NO" noProof="0"/>
              <a:t>annen genre, form eller målgruppe</a:t>
            </a:r>
          </a:p>
          <a:p>
            <a:endParaRPr lang="nb-NO" noProof="0"/>
          </a:p>
          <a:p>
            <a:r>
              <a:rPr lang="nb-NO" noProof="0"/>
              <a:t>Sult som litterært verk</a:t>
            </a:r>
          </a:p>
          <a:p>
            <a:r>
              <a:rPr lang="nb-NO" noProof="0"/>
              <a:t>Sult som film-verk</a:t>
            </a:r>
          </a:p>
          <a:p>
            <a:endParaRPr lang="nb-NO" noProof="0"/>
          </a:p>
        </p:txBody>
      </p:sp>
      <p:pic>
        <p:nvPicPr>
          <p:cNvPr id="28" name="Bilde 27">
            <a:extLst>
              <a:ext uri="{FF2B5EF4-FFF2-40B4-BE49-F238E27FC236}">
                <a16:creationId xmlns:a16="http://schemas.microsoft.com/office/drawing/2014/main" id="{46C83FDC-BCF7-5440-880F-FC41BB012D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8112" y="1212705"/>
            <a:ext cx="1135453" cy="1639211"/>
          </a:xfrm>
          <a:prstGeom prst="rect">
            <a:avLst/>
          </a:prstGeom>
        </p:spPr>
      </p:pic>
      <p:pic>
        <p:nvPicPr>
          <p:cNvPr id="29" name="Bilde 28" descr="Et bilde som inneholder tekst, tavle, utendørs&#10;&#10;&#10;&#10;Automatisk generert beskrivelse">
            <a:extLst>
              <a:ext uri="{FF2B5EF4-FFF2-40B4-BE49-F238E27FC236}">
                <a16:creationId xmlns:a16="http://schemas.microsoft.com/office/drawing/2014/main" id="{7101F407-39B5-234F-B36B-5DF77268C3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81244" y="1248117"/>
            <a:ext cx="883828" cy="156838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3" name="Avrundet rektangel 22">
            <a:extLst>
              <a:ext uri="{FF2B5EF4-FFF2-40B4-BE49-F238E27FC236}">
                <a16:creationId xmlns:a16="http://schemas.microsoft.com/office/drawing/2014/main" id="{233BF0EB-D970-C749-A558-912E081FB64D}"/>
              </a:ext>
            </a:extLst>
          </p:cNvPr>
          <p:cNvSpPr/>
          <p:nvPr/>
        </p:nvSpPr>
        <p:spPr>
          <a:xfrm>
            <a:off x="9892516" y="4012390"/>
            <a:ext cx="1461284" cy="57689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>
                <a:solidFill>
                  <a:schemeClr val="tx1"/>
                </a:solidFill>
                <a:latin typeface="Comic Sans MS" panose="030F0902030302020204" pitchFamily="66" charset="0"/>
              </a:rPr>
              <a:t>Sult </a:t>
            </a:r>
            <a:br>
              <a:rPr lang="nb-NO" sz="1200">
                <a:solidFill>
                  <a:schemeClr val="tx1"/>
                </a:solidFill>
                <a:latin typeface="Comic Sans MS" panose="030F0902030302020204" pitchFamily="66" charset="0"/>
              </a:rPr>
            </a:br>
            <a:r>
              <a:rPr lang="nb-NO" sz="1200">
                <a:solidFill>
                  <a:schemeClr val="tx1"/>
                </a:solidFill>
                <a:latin typeface="Comic Sans MS" panose="030F0902030302020204" pitchFamily="66" charset="0"/>
              </a:rPr>
              <a:t>(roman) </a:t>
            </a:r>
          </a:p>
        </p:txBody>
      </p:sp>
      <p:sp>
        <p:nvSpPr>
          <p:cNvPr id="24" name="Avrundet rektangel 23">
            <a:extLst>
              <a:ext uri="{FF2B5EF4-FFF2-40B4-BE49-F238E27FC236}">
                <a16:creationId xmlns:a16="http://schemas.microsoft.com/office/drawing/2014/main" id="{06BC412A-3121-0944-8D9D-3B2750A9EE62}"/>
              </a:ext>
            </a:extLst>
          </p:cNvPr>
          <p:cNvSpPr/>
          <p:nvPr/>
        </p:nvSpPr>
        <p:spPr>
          <a:xfrm>
            <a:off x="7315196" y="4012390"/>
            <a:ext cx="1461284" cy="57689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>
                <a:solidFill>
                  <a:schemeClr val="tx1"/>
                </a:solidFill>
                <a:latin typeface="Comic Sans MS" panose="030F0902030302020204" pitchFamily="66" charset="0"/>
              </a:rPr>
              <a:t>Sult</a:t>
            </a:r>
            <a:br>
              <a:rPr lang="nb-NO" sz="1200">
                <a:solidFill>
                  <a:schemeClr val="tx1"/>
                </a:solidFill>
                <a:latin typeface="Comic Sans MS" panose="030F0902030302020204" pitchFamily="66" charset="0"/>
              </a:rPr>
            </a:br>
            <a:r>
              <a:rPr lang="nb-NO" sz="1200">
                <a:solidFill>
                  <a:schemeClr val="tx1"/>
                </a:solidFill>
                <a:latin typeface="Comic Sans MS" panose="030F0902030302020204" pitchFamily="66" charset="0"/>
              </a:rPr>
              <a:t>(film)</a:t>
            </a:r>
          </a:p>
        </p:txBody>
      </p:sp>
      <p:sp>
        <p:nvSpPr>
          <p:cNvPr id="25" name="Avrundet rektangel 24">
            <a:extLst>
              <a:ext uri="{FF2B5EF4-FFF2-40B4-BE49-F238E27FC236}">
                <a16:creationId xmlns:a16="http://schemas.microsoft.com/office/drawing/2014/main" id="{8A104942-A85C-1E46-B2A3-ED2702A0EF46}"/>
              </a:ext>
            </a:extLst>
          </p:cNvPr>
          <p:cNvSpPr/>
          <p:nvPr/>
        </p:nvSpPr>
        <p:spPr>
          <a:xfrm>
            <a:off x="7503509" y="3201733"/>
            <a:ext cx="1084659" cy="44573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800">
                <a:solidFill>
                  <a:schemeClr val="tx1"/>
                </a:solidFill>
                <a:latin typeface="Comic Sans MS" panose="030F0902030302020204" pitchFamily="66" charset="0"/>
              </a:rPr>
              <a:t>Henning Carlsen</a:t>
            </a:r>
            <a:br>
              <a:rPr lang="nb-NO" sz="800">
                <a:solidFill>
                  <a:schemeClr val="tx1"/>
                </a:solidFill>
                <a:latin typeface="Comic Sans MS" panose="030F0902030302020204" pitchFamily="66" charset="0"/>
              </a:rPr>
            </a:br>
            <a:r>
              <a:rPr lang="nb-NO" sz="800">
                <a:solidFill>
                  <a:schemeClr val="tx1"/>
                </a:solidFill>
                <a:latin typeface="Comic Sans MS" panose="030F0902030302020204" pitchFamily="66" charset="0"/>
              </a:rPr>
              <a:t>(regissør)</a:t>
            </a:r>
          </a:p>
        </p:txBody>
      </p:sp>
      <p:cxnSp>
        <p:nvCxnSpPr>
          <p:cNvPr id="30" name="Rett linje 29">
            <a:extLst>
              <a:ext uri="{FF2B5EF4-FFF2-40B4-BE49-F238E27FC236}">
                <a16:creationId xmlns:a16="http://schemas.microsoft.com/office/drawing/2014/main" id="{4C385EA4-0E51-8D43-B96E-3BD9594AD5E3}"/>
              </a:ext>
            </a:extLst>
          </p:cNvPr>
          <p:cNvCxnSpPr>
            <a:cxnSpLocks/>
            <a:stCxn id="25" idx="2"/>
            <a:endCxn id="24" idx="0"/>
          </p:cNvCxnSpPr>
          <p:nvPr/>
        </p:nvCxnSpPr>
        <p:spPr>
          <a:xfrm flipH="1">
            <a:off x="8045838" y="3647463"/>
            <a:ext cx="1" cy="364927"/>
          </a:xfrm>
          <a:prstGeom prst="line">
            <a:avLst/>
          </a:prstGeom>
          <a:ln w="254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ett linje 30">
            <a:extLst>
              <a:ext uri="{FF2B5EF4-FFF2-40B4-BE49-F238E27FC236}">
                <a16:creationId xmlns:a16="http://schemas.microsoft.com/office/drawing/2014/main" id="{3DD9A96B-EB6E-BE46-BE1B-64A5649F2C07}"/>
              </a:ext>
            </a:extLst>
          </p:cNvPr>
          <p:cNvCxnSpPr>
            <a:cxnSpLocks/>
            <a:stCxn id="24" idx="3"/>
            <a:endCxn id="23" idx="1"/>
          </p:cNvCxnSpPr>
          <p:nvPr/>
        </p:nvCxnSpPr>
        <p:spPr>
          <a:xfrm>
            <a:off x="8776480" y="4300836"/>
            <a:ext cx="1116036" cy="0"/>
          </a:xfrm>
          <a:prstGeom prst="line">
            <a:avLst/>
          </a:prstGeom>
          <a:ln w="254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kstSylinder 31">
            <a:extLst>
              <a:ext uri="{FF2B5EF4-FFF2-40B4-BE49-F238E27FC236}">
                <a16:creationId xmlns:a16="http://schemas.microsoft.com/office/drawing/2014/main" id="{13BF7A02-5EC0-B244-AD69-85072E5CD12E}"/>
              </a:ext>
            </a:extLst>
          </p:cNvPr>
          <p:cNvSpPr txBox="1"/>
          <p:nvPr/>
        </p:nvSpPr>
        <p:spPr>
          <a:xfrm rot="18976230">
            <a:off x="8528578" y="4200457"/>
            <a:ext cx="1370888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100" i="1" err="1">
                <a:solidFill>
                  <a:srgbClr val="C00000"/>
                </a:solidFill>
                <a:latin typeface="Comic Sans MS" panose="030F0902030302020204" pitchFamily="66" charset="0"/>
              </a:rPr>
              <a:t>transformering</a:t>
            </a:r>
            <a:r>
              <a:rPr lang="en-GB" sz="1100" i="1">
                <a:solidFill>
                  <a:srgbClr val="C00000"/>
                </a:solidFill>
                <a:latin typeface="Comic Sans MS" panose="030F0902030302020204" pitchFamily="66" charset="0"/>
              </a:rPr>
              <a:t> </a:t>
            </a:r>
            <a:r>
              <a:rPr lang="en-GB" sz="1100" i="1" err="1">
                <a:solidFill>
                  <a:srgbClr val="C00000"/>
                </a:solidFill>
                <a:latin typeface="Comic Sans MS" panose="030F0902030302020204" pitchFamily="66" charset="0"/>
              </a:rPr>
              <a:t>av</a:t>
            </a:r>
            <a:endParaRPr lang="en-GB" sz="1100" i="1">
              <a:solidFill>
                <a:srgbClr val="C00000"/>
              </a:solidFill>
              <a:latin typeface="Comic Sans MS" panose="030F0902030302020204" pitchFamily="66" charset="0"/>
            </a:endParaRPr>
          </a:p>
        </p:txBody>
      </p:sp>
      <p:sp>
        <p:nvSpPr>
          <p:cNvPr id="33" name="Avrundet rektangel 32">
            <a:extLst>
              <a:ext uri="{FF2B5EF4-FFF2-40B4-BE49-F238E27FC236}">
                <a16:creationId xmlns:a16="http://schemas.microsoft.com/office/drawing/2014/main" id="{AAD0A8D9-9C01-3648-B2D9-70E81DC2F3D4}"/>
              </a:ext>
            </a:extLst>
          </p:cNvPr>
          <p:cNvSpPr/>
          <p:nvPr/>
        </p:nvSpPr>
        <p:spPr>
          <a:xfrm>
            <a:off x="10049876" y="3209417"/>
            <a:ext cx="1146565" cy="43036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800">
                <a:solidFill>
                  <a:schemeClr val="tx1"/>
                </a:solidFill>
                <a:latin typeface="Comic Sans MS" panose="030F0902030302020204" pitchFamily="66" charset="0"/>
              </a:rPr>
              <a:t>Knut Hamsun</a:t>
            </a:r>
            <a:br>
              <a:rPr lang="nb-NO" sz="800">
                <a:solidFill>
                  <a:schemeClr val="tx1"/>
                </a:solidFill>
                <a:latin typeface="Comic Sans MS" panose="030F0902030302020204" pitchFamily="66" charset="0"/>
              </a:rPr>
            </a:br>
            <a:r>
              <a:rPr lang="nb-NO" sz="800">
                <a:solidFill>
                  <a:schemeClr val="tx1"/>
                </a:solidFill>
                <a:latin typeface="Comic Sans MS" panose="030F0902030302020204" pitchFamily="66" charset="0"/>
              </a:rPr>
              <a:t>(forfatter)</a:t>
            </a:r>
          </a:p>
        </p:txBody>
      </p:sp>
      <p:cxnSp>
        <p:nvCxnSpPr>
          <p:cNvPr id="34" name="Rett linje 33">
            <a:extLst>
              <a:ext uri="{FF2B5EF4-FFF2-40B4-BE49-F238E27FC236}">
                <a16:creationId xmlns:a16="http://schemas.microsoft.com/office/drawing/2014/main" id="{C19E16CE-1DB1-E148-A69C-73C39C9BF1D2}"/>
              </a:ext>
            </a:extLst>
          </p:cNvPr>
          <p:cNvCxnSpPr>
            <a:cxnSpLocks/>
            <a:stCxn id="33" idx="2"/>
            <a:endCxn id="23" idx="0"/>
          </p:cNvCxnSpPr>
          <p:nvPr/>
        </p:nvCxnSpPr>
        <p:spPr>
          <a:xfrm flipH="1">
            <a:off x="10623158" y="3639779"/>
            <a:ext cx="1" cy="372611"/>
          </a:xfrm>
          <a:prstGeom prst="line">
            <a:avLst/>
          </a:prstGeom>
          <a:ln w="254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kstSylinder 6">
            <a:extLst>
              <a:ext uri="{FF2B5EF4-FFF2-40B4-BE49-F238E27FC236}">
                <a16:creationId xmlns:a16="http://schemas.microsoft.com/office/drawing/2014/main" id="{8FA86CD9-CE3E-104F-9630-4236ED05B2CD}"/>
              </a:ext>
            </a:extLst>
          </p:cNvPr>
          <p:cNvSpPr txBox="1"/>
          <p:nvPr/>
        </p:nvSpPr>
        <p:spPr>
          <a:xfrm>
            <a:off x="10049876" y="649188"/>
            <a:ext cx="1080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/>
              <a:t>Romanen</a:t>
            </a:r>
          </a:p>
        </p:txBody>
      </p:sp>
      <p:sp>
        <p:nvSpPr>
          <p:cNvPr id="36" name="TekstSylinder 35">
            <a:extLst>
              <a:ext uri="{FF2B5EF4-FFF2-40B4-BE49-F238E27FC236}">
                <a16:creationId xmlns:a16="http://schemas.microsoft.com/office/drawing/2014/main" id="{61CD889F-D13F-F143-B560-A78CB33F8650}"/>
              </a:ext>
            </a:extLst>
          </p:cNvPr>
          <p:cNvSpPr txBox="1"/>
          <p:nvPr/>
        </p:nvSpPr>
        <p:spPr>
          <a:xfrm>
            <a:off x="7351834" y="649188"/>
            <a:ext cx="1388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/>
              <a:t>Filmatisering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9F0DEACB-1EEA-F54E-8595-A06F7D93531C}"/>
              </a:ext>
            </a:extLst>
          </p:cNvPr>
          <p:cNvSpPr txBox="1"/>
          <p:nvPr/>
        </p:nvSpPr>
        <p:spPr>
          <a:xfrm>
            <a:off x="880164" y="5614256"/>
            <a:ext cx="3979744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i="1" err="1"/>
              <a:t>er</a:t>
            </a:r>
            <a:r>
              <a:rPr lang="en-GB" i="1"/>
              <a:t> </a:t>
            </a:r>
            <a:r>
              <a:rPr lang="en-GB" i="1" err="1"/>
              <a:t>transformering</a:t>
            </a:r>
            <a:r>
              <a:rPr lang="en-GB" i="1"/>
              <a:t> </a:t>
            </a:r>
            <a:r>
              <a:rPr lang="en-GB" i="1" err="1"/>
              <a:t>av</a:t>
            </a:r>
            <a:r>
              <a:rPr lang="en-GB"/>
              <a:t> / </a:t>
            </a:r>
            <a:r>
              <a:rPr lang="en-GB" i="1" err="1"/>
              <a:t>er</a:t>
            </a:r>
            <a:r>
              <a:rPr lang="en-GB" i="1"/>
              <a:t> </a:t>
            </a:r>
            <a:r>
              <a:rPr lang="en-GB" i="1" err="1"/>
              <a:t>transformert</a:t>
            </a:r>
            <a:r>
              <a:rPr lang="en-GB" i="1"/>
              <a:t> </a:t>
            </a:r>
            <a:r>
              <a:rPr lang="en-GB" i="1" err="1"/>
              <a:t>til</a:t>
            </a:r>
            <a:endParaRPr lang="en-GB" i="1"/>
          </a:p>
        </p:txBody>
      </p:sp>
    </p:spTree>
    <p:extLst>
      <p:ext uri="{BB962C8B-B14F-4D97-AF65-F5344CB8AC3E}">
        <p14:creationId xmlns:p14="http://schemas.microsoft.com/office/powerpoint/2010/main" val="31811540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3E64F7E-64D7-964A-8D26-0F8B58899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i="1" noProof="0">
                <a:solidFill>
                  <a:srgbClr val="0070C0"/>
                </a:solidFill>
              </a:rPr>
              <a:t>Inspirasjon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B6462BC-F801-C94C-980D-40EEAC06E3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922564" cy="4351338"/>
          </a:xfrm>
        </p:spPr>
        <p:txBody>
          <a:bodyPr>
            <a:normAutofit/>
          </a:bodyPr>
          <a:lstStyle/>
          <a:p>
            <a:r>
              <a:rPr lang="nb-NO" noProof="0"/>
              <a:t>Mellom verk hvor det ene </a:t>
            </a:r>
            <a:br>
              <a:rPr lang="nb-NO" noProof="0"/>
            </a:br>
            <a:r>
              <a:rPr lang="nb-NO" noProof="0"/>
              <a:t>bruker ideene i et annet verk</a:t>
            </a:r>
          </a:p>
          <a:p>
            <a:r>
              <a:rPr lang="nb-NO" noProof="0"/>
              <a:t>Innholdet det ene er inspirasjon for</a:t>
            </a:r>
            <a:br>
              <a:rPr lang="nb-NO" noProof="0"/>
            </a:br>
            <a:r>
              <a:rPr lang="nb-NO" noProof="0"/>
              <a:t>det andre, fortolker deler eller hele </a:t>
            </a:r>
          </a:p>
          <a:p>
            <a:endParaRPr lang="nb-NO" noProof="0"/>
          </a:p>
          <a:p>
            <a:r>
              <a:rPr lang="nb-NO" noProof="0"/>
              <a:t>Mysterier som litterært verk</a:t>
            </a:r>
          </a:p>
          <a:p>
            <a:r>
              <a:rPr lang="nb-NO" noProof="0"/>
              <a:t>Maleriet som visualiserer en scene</a:t>
            </a:r>
            <a:br>
              <a:rPr lang="nb-NO" noProof="0"/>
            </a:br>
            <a:r>
              <a:rPr lang="nb-NO" noProof="0"/>
              <a:t>eller stemning fra Mysterier</a:t>
            </a:r>
          </a:p>
          <a:p>
            <a:pPr marL="457200" lvl="1" indent="0">
              <a:buNone/>
            </a:pPr>
            <a:endParaRPr lang="nb-NO" noProof="0"/>
          </a:p>
        </p:txBody>
      </p:sp>
      <p:pic>
        <p:nvPicPr>
          <p:cNvPr id="1026" name="Picture 2" descr="Forsiden av førsteutgaven i originalbind. Foto: Hamsunsenteret.">
            <a:extLst>
              <a:ext uri="{FF2B5EF4-FFF2-40B4-BE49-F238E27FC236}">
                <a16:creationId xmlns:a16="http://schemas.microsoft.com/office/drawing/2014/main" id="{BC0333DD-7EDA-114B-87E9-EE78B1BAFA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1955" y="1115255"/>
            <a:ext cx="1186783" cy="1809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Et bilde som inneholder innendørs, bord&#10;&#10;Automatisk generert beskrivelse">
            <a:extLst>
              <a:ext uri="{FF2B5EF4-FFF2-40B4-BE49-F238E27FC236}">
                <a16:creationId xmlns:a16="http://schemas.microsoft.com/office/drawing/2014/main" id="{A291ABA3-A518-DF45-9F71-5C182E8007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0910" y="1194255"/>
            <a:ext cx="1271557" cy="1656751"/>
          </a:xfrm>
          <a:prstGeom prst="rect">
            <a:avLst/>
          </a:prstGeom>
        </p:spPr>
      </p:pic>
      <p:sp>
        <p:nvSpPr>
          <p:cNvPr id="30" name="Avrundet rektangel 29">
            <a:extLst>
              <a:ext uri="{FF2B5EF4-FFF2-40B4-BE49-F238E27FC236}">
                <a16:creationId xmlns:a16="http://schemas.microsoft.com/office/drawing/2014/main" id="{FD227922-C815-D947-81F0-3B06DF4EEC2B}"/>
              </a:ext>
            </a:extLst>
          </p:cNvPr>
          <p:cNvSpPr/>
          <p:nvPr/>
        </p:nvSpPr>
        <p:spPr>
          <a:xfrm>
            <a:off x="9932184" y="4025452"/>
            <a:ext cx="1485909" cy="57689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>
                <a:solidFill>
                  <a:schemeClr val="tx1"/>
                </a:solidFill>
                <a:latin typeface="Comic Sans MS" panose="030F0902030302020204" pitchFamily="66" charset="0"/>
              </a:rPr>
              <a:t>Mysterier</a:t>
            </a:r>
            <a:br>
              <a:rPr lang="nb-NO" sz="1200">
                <a:solidFill>
                  <a:schemeClr val="tx1"/>
                </a:solidFill>
                <a:latin typeface="Comic Sans MS" panose="030F0902030302020204" pitchFamily="66" charset="0"/>
              </a:rPr>
            </a:br>
            <a:r>
              <a:rPr lang="nb-NO" sz="1200">
                <a:solidFill>
                  <a:schemeClr val="tx1"/>
                </a:solidFill>
                <a:latin typeface="Comic Sans MS" panose="030F0902030302020204" pitchFamily="66" charset="0"/>
              </a:rPr>
              <a:t>(roman) </a:t>
            </a:r>
          </a:p>
        </p:txBody>
      </p:sp>
      <p:sp>
        <p:nvSpPr>
          <p:cNvPr id="31" name="Avrundet rektangel 30">
            <a:extLst>
              <a:ext uri="{FF2B5EF4-FFF2-40B4-BE49-F238E27FC236}">
                <a16:creationId xmlns:a16="http://schemas.microsoft.com/office/drawing/2014/main" id="{F191E96F-8AFE-BF45-9765-644FA0DF7AEC}"/>
              </a:ext>
            </a:extLst>
          </p:cNvPr>
          <p:cNvSpPr/>
          <p:nvPr/>
        </p:nvSpPr>
        <p:spPr>
          <a:xfrm>
            <a:off x="7367385" y="4025452"/>
            <a:ext cx="1461284" cy="57689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>
                <a:solidFill>
                  <a:schemeClr val="tx1"/>
                </a:solidFill>
                <a:latin typeface="Comic Sans MS" panose="030F0902030302020204" pitchFamily="66" charset="0"/>
              </a:rPr>
              <a:t>Nagels død -</a:t>
            </a:r>
          </a:p>
          <a:p>
            <a:pPr algn="ctr"/>
            <a:r>
              <a:rPr lang="nb-NO" sz="1200">
                <a:solidFill>
                  <a:schemeClr val="tx1"/>
                </a:solidFill>
                <a:latin typeface="Comic Sans MS" panose="030F0902030302020204" pitchFamily="66" charset="0"/>
              </a:rPr>
              <a:t>fra Mysterier, </a:t>
            </a:r>
          </a:p>
          <a:p>
            <a:pPr algn="ctr"/>
            <a:r>
              <a:rPr lang="nb-NO" sz="1200">
                <a:solidFill>
                  <a:schemeClr val="tx1"/>
                </a:solidFill>
                <a:latin typeface="Comic Sans MS" panose="030F0902030302020204" pitchFamily="66" charset="0"/>
              </a:rPr>
              <a:t>(oljemaleri)</a:t>
            </a:r>
          </a:p>
        </p:txBody>
      </p:sp>
      <p:sp>
        <p:nvSpPr>
          <p:cNvPr id="32" name="Avrundet rektangel 31">
            <a:extLst>
              <a:ext uri="{FF2B5EF4-FFF2-40B4-BE49-F238E27FC236}">
                <a16:creationId xmlns:a16="http://schemas.microsoft.com/office/drawing/2014/main" id="{996AD4F1-DCA9-6C46-984C-53B7EF46CD55}"/>
              </a:ext>
            </a:extLst>
          </p:cNvPr>
          <p:cNvSpPr/>
          <p:nvPr/>
        </p:nvSpPr>
        <p:spPr>
          <a:xfrm>
            <a:off x="7555698" y="3214795"/>
            <a:ext cx="1084659" cy="44573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800">
                <a:solidFill>
                  <a:schemeClr val="tx1"/>
                </a:solidFill>
                <a:latin typeface="Comic Sans MS" panose="030F0902030302020204" pitchFamily="66" charset="0"/>
              </a:rPr>
              <a:t>Håkon Bleken</a:t>
            </a:r>
            <a:br>
              <a:rPr lang="nb-NO" sz="800">
                <a:solidFill>
                  <a:schemeClr val="tx1"/>
                </a:solidFill>
                <a:latin typeface="Comic Sans MS" panose="030F0902030302020204" pitchFamily="66" charset="0"/>
              </a:rPr>
            </a:br>
            <a:r>
              <a:rPr lang="nb-NO" sz="800">
                <a:solidFill>
                  <a:schemeClr val="tx1"/>
                </a:solidFill>
                <a:latin typeface="Comic Sans MS" panose="030F0902030302020204" pitchFamily="66" charset="0"/>
              </a:rPr>
              <a:t>(kunstner)</a:t>
            </a:r>
          </a:p>
        </p:txBody>
      </p:sp>
      <p:cxnSp>
        <p:nvCxnSpPr>
          <p:cNvPr id="33" name="Rett linje 32">
            <a:extLst>
              <a:ext uri="{FF2B5EF4-FFF2-40B4-BE49-F238E27FC236}">
                <a16:creationId xmlns:a16="http://schemas.microsoft.com/office/drawing/2014/main" id="{9FDECA13-10E4-B743-B38E-C91F1633B9E0}"/>
              </a:ext>
            </a:extLst>
          </p:cNvPr>
          <p:cNvCxnSpPr>
            <a:cxnSpLocks/>
            <a:stCxn id="32" idx="2"/>
            <a:endCxn id="31" idx="0"/>
          </p:cNvCxnSpPr>
          <p:nvPr/>
        </p:nvCxnSpPr>
        <p:spPr>
          <a:xfrm flipH="1">
            <a:off x="8098027" y="3660525"/>
            <a:ext cx="1" cy="364927"/>
          </a:xfrm>
          <a:prstGeom prst="line">
            <a:avLst/>
          </a:prstGeom>
          <a:ln w="254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ett linje 33">
            <a:extLst>
              <a:ext uri="{FF2B5EF4-FFF2-40B4-BE49-F238E27FC236}">
                <a16:creationId xmlns:a16="http://schemas.microsoft.com/office/drawing/2014/main" id="{81A9603C-67BC-034C-AF1A-3B61B47D75EC}"/>
              </a:ext>
            </a:extLst>
          </p:cNvPr>
          <p:cNvCxnSpPr>
            <a:cxnSpLocks/>
            <a:stCxn id="31" idx="3"/>
            <a:endCxn id="30" idx="1"/>
          </p:cNvCxnSpPr>
          <p:nvPr/>
        </p:nvCxnSpPr>
        <p:spPr>
          <a:xfrm>
            <a:off x="8828669" y="4313898"/>
            <a:ext cx="1103515" cy="0"/>
          </a:xfrm>
          <a:prstGeom prst="line">
            <a:avLst/>
          </a:prstGeom>
          <a:ln w="254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kstSylinder 34">
            <a:extLst>
              <a:ext uri="{FF2B5EF4-FFF2-40B4-BE49-F238E27FC236}">
                <a16:creationId xmlns:a16="http://schemas.microsoft.com/office/drawing/2014/main" id="{099F1940-C6EA-3C4C-9569-A024B190DB9F}"/>
              </a:ext>
            </a:extLst>
          </p:cNvPr>
          <p:cNvSpPr txBox="1"/>
          <p:nvPr/>
        </p:nvSpPr>
        <p:spPr>
          <a:xfrm rot="18976230">
            <a:off x="8794768" y="4213519"/>
            <a:ext cx="942887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100" i="1" err="1">
                <a:solidFill>
                  <a:srgbClr val="C00000"/>
                </a:solidFill>
                <a:latin typeface="Comic Sans MS" panose="030F0902030302020204" pitchFamily="66" charset="0"/>
              </a:rPr>
              <a:t>inspirert</a:t>
            </a:r>
            <a:r>
              <a:rPr lang="en-GB" sz="1100" i="1">
                <a:solidFill>
                  <a:srgbClr val="C00000"/>
                </a:solidFill>
                <a:latin typeface="Comic Sans MS" panose="030F0902030302020204" pitchFamily="66" charset="0"/>
              </a:rPr>
              <a:t> </a:t>
            </a:r>
            <a:r>
              <a:rPr lang="en-GB" sz="1100" i="1" err="1">
                <a:solidFill>
                  <a:srgbClr val="C00000"/>
                </a:solidFill>
                <a:latin typeface="Comic Sans MS" panose="030F0902030302020204" pitchFamily="66" charset="0"/>
              </a:rPr>
              <a:t>av</a:t>
            </a:r>
            <a:endParaRPr lang="en-GB" sz="1100" i="1">
              <a:solidFill>
                <a:srgbClr val="C00000"/>
              </a:solidFill>
              <a:latin typeface="Comic Sans MS" panose="030F0902030302020204" pitchFamily="66" charset="0"/>
            </a:endParaRPr>
          </a:p>
        </p:txBody>
      </p:sp>
      <p:sp>
        <p:nvSpPr>
          <p:cNvPr id="36" name="Avrundet rektangel 35">
            <a:extLst>
              <a:ext uri="{FF2B5EF4-FFF2-40B4-BE49-F238E27FC236}">
                <a16:creationId xmlns:a16="http://schemas.microsoft.com/office/drawing/2014/main" id="{5C62C900-7B82-3048-B23B-98D2CE76287A}"/>
              </a:ext>
            </a:extLst>
          </p:cNvPr>
          <p:cNvSpPr/>
          <p:nvPr/>
        </p:nvSpPr>
        <p:spPr>
          <a:xfrm>
            <a:off x="10102065" y="3222479"/>
            <a:ext cx="1146565" cy="43036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800">
                <a:solidFill>
                  <a:schemeClr val="tx1"/>
                </a:solidFill>
                <a:latin typeface="Comic Sans MS" panose="030F0902030302020204" pitchFamily="66" charset="0"/>
              </a:rPr>
              <a:t>Knut Hamsun</a:t>
            </a:r>
            <a:br>
              <a:rPr lang="nb-NO" sz="800">
                <a:solidFill>
                  <a:schemeClr val="tx1"/>
                </a:solidFill>
                <a:latin typeface="Comic Sans MS" panose="030F0902030302020204" pitchFamily="66" charset="0"/>
              </a:rPr>
            </a:br>
            <a:r>
              <a:rPr lang="nb-NO" sz="800">
                <a:solidFill>
                  <a:schemeClr val="tx1"/>
                </a:solidFill>
                <a:latin typeface="Comic Sans MS" panose="030F0902030302020204" pitchFamily="66" charset="0"/>
              </a:rPr>
              <a:t>(forfatter)</a:t>
            </a:r>
          </a:p>
        </p:txBody>
      </p:sp>
      <p:cxnSp>
        <p:nvCxnSpPr>
          <p:cNvPr id="37" name="Rett linje 36">
            <a:extLst>
              <a:ext uri="{FF2B5EF4-FFF2-40B4-BE49-F238E27FC236}">
                <a16:creationId xmlns:a16="http://schemas.microsoft.com/office/drawing/2014/main" id="{E2715355-A5EE-8649-8ED0-283A9B7B415C}"/>
              </a:ext>
            </a:extLst>
          </p:cNvPr>
          <p:cNvCxnSpPr>
            <a:cxnSpLocks/>
            <a:stCxn id="36" idx="2"/>
            <a:endCxn id="30" idx="0"/>
          </p:cNvCxnSpPr>
          <p:nvPr/>
        </p:nvCxnSpPr>
        <p:spPr>
          <a:xfrm flipH="1">
            <a:off x="10675139" y="3652841"/>
            <a:ext cx="209" cy="372611"/>
          </a:xfrm>
          <a:prstGeom prst="line">
            <a:avLst/>
          </a:prstGeom>
          <a:ln w="254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kstSylinder 37">
            <a:extLst>
              <a:ext uri="{FF2B5EF4-FFF2-40B4-BE49-F238E27FC236}">
                <a16:creationId xmlns:a16="http://schemas.microsoft.com/office/drawing/2014/main" id="{F9055F6A-9B01-C949-95B6-9D4D76662E3A}"/>
              </a:ext>
            </a:extLst>
          </p:cNvPr>
          <p:cNvSpPr txBox="1"/>
          <p:nvPr/>
        </p:nvSpPr>
        <p:spPr>
          <a:xfrm>
            <a:off x="10102065" y="662250"/>
            <a:ext cx="1080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/>
              <a:t>Romanen</a:t>
            </a:r>
          </a:p>
        </p:txBody>
      </p:sp>
      <p:sp>
        <p:nvSpPr>
          <p:cNvPr id="39" name="TekstSylinder 38">
            <a:extLst>
              <a:ext uri="{FF2B5EF4-FFF2-40B4-BE49-F238E27FC236}">
                <a16:creationId xmlns:a16="http://schemas.microsoft.com/office/drawing/2014/main" id="{0C152FDD-B95B-0441-8FEB-67DACF9621AC}"/>
              </a:ext>
            </a:extLst>
          </p:cNvPr>
          <p:cNvSpPr txBox="1"/>
          <p:nvPr/>
        </p:nvSpPr>
        <p:spPr>
          <a:xfrm>
            <a:off x="7701123" y="662250"/>
            <a:ext cx="793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/>
              <a:t>Maleri</a:t>
            </a:r>
          </a:p>
        </p:txBody>
      </p:sp>
      <p:sp>
        <p:nvSpPr>
          <p:cNvPr id="41" name="TekstSylinder 40">
            <a:extLst>
              <a:ext uri="{FF2B5EF4-FFF2-40B4-BE49-F238E27FC236}">
                <a16:creationId xmlns:a16="http://schemas.microsoft.com/office/drawing/2014/main" id="{7FDCD139-680E-CB46-8B4B-4F0BC4E6ED1C}"/>
              </a:ext>
            </a:extLst>
          </p:cNvPr>
          <p:cNvSpPr txBox="1"/>
          <p:nvPr/>
        </p:nvSpPr>
        <p:spPr>
          <a:xfrm>
            <a:off x="1115063" y="5937529"/>
            <a:ext cx="3245184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i="1" err="1"/>
              <a:t>er</a:t>
            </a:r>
            <a:r>
              <a:rPr lang="en-GB" i="1"/>
              <a:t> </a:t>
            </a:r>
            <a:r>
              <a:rPr lang="en-GB" i="1" err="1"/>
              <a:t>inspirert</a:t>
            </a:r>
            <a:r>
              <a:rPr lang="en-GB" i="1"/>
              <a:t> </a:t>
            </a:r>
            <a:r>
              <a:rPr lang="en-GB" i="1" err="1"/>
              <a:t>av</a:t>
            </a:r>
            <a:r>
              <a:rPr lang="en-GB" i="1"/>
              <a:t> </a:t>
            </a:r>
            <a:r>
              <a:rPr lang="en-GB"/>
              <a:t>/ </a:t>
            </a:r>
            <a:r>
              <a:rPr lang="en-GB" i="1" err="1"/>
              <a:t>er</a:t>
            </a:r>
            <a:r>
              <a:rPr lang="en-GB" i="1"/>
              <a:t> </a:t>
            </a:r>
            <a:r>
              <a:rPr lang="en-GB" i="1" err="1"/>
              <a:t>inspirasjon</a:t>
            </a:r>
            <a:r>
              <a:rPr lang="en-GB" i="1"/>
              <a:t> for</a:t>
            </a:r>
          </a:p>
        </p:txBody>
      </p:sp>
    </p:spTree>
    <p:extLst>
      <p:ext uri="{BB962C8B-B14F-4D97-AF65-F5344CB8AC3E}">
        <p14:creationId xmlns:p14="http://schemas.microsoft.com/office/powerpoint/2010/main" val="4177131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3E64F7E-64D7-964A-8D26-0F8B58899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i="1" noProof="0">
                <a:solidFill>
                  <a:srgbClr val="0070C0"/>
                </a:solidFill>
              </a:rPr>
              <a:t>Etterfølger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B6462BC-F801-C94C-980D-40EEAC06E3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903713" cy="4351338"/>
          </a:xfrm>
        </p:spPr>
        <p:txBody>
          <a:bodyPr>
            <a:normAutofit/>
          </a:bodyPr>
          <a:lstStyle/>
          <a:p>
            <a:r>
              <a:rPr lang="nb-NO" noProof="0"/>
              <a:t>Mellom verk hvor det ene </a:t>
            </a:r>
            <a:br>
              <a:rPr lang="nb-NO" noProof="0"/>
            </a:br>
            <a:r>
              <a:rPr lang="nb-NO" noProof="0"/>
              <a:t>er fortsettelse av det andre</a:t>
            </a:r>
          </a:p>
          <a:p>
            <a:r>
              <a:rPr lang="nb-NO" noProof="0"/>
              <a:t>Innholdet i det ene er en direkte </a:t>
            </a:r>
            <a:br>
              <a:rPr lang="nb-NO" noProof="0"/>
            </a:br>
            <a:r>
              <a:rPr lang="nb-NO" noProof="0"/>
              <a:t>logisk fortsettelse av innholdet </a:t>
            </a:r>
            <a:br>
              <a:rPr lang="nb-NO" noProof="0"/>
            </a:br>
            <a:r>
              <a:rPr lang="nb-NO" noProof="0"/>
              <a:t>i den andre</a:t>
            </a:r>
          </a:p>
          <a:p>
            <a:r>
              <a:rPr lang="nb-NO" noProof="0"/>
              <a:t>Har gjerne samme forfatter</a:t>
            </a:r>
          </a:p>
          <a:p>
            <a:endParaRPr lang="nb-NO" noProof="0"/>
          </a:p>
          <a:p>
            <a:r>
              <a:rPr lang="nb-NO" noProof="0"/>
              <a:t>Rosa, litterært verk</a:t>
            </a:r>
          </a:p>
          <a:p>
            <a:r>
              <a:rPr lang="nb-NO" noProof="0" err="1"/>
              <a:t>Benoni</a:t>
            </a:r>
            <a:r>
              <a:rPr lang="nb-NO" noProof="0"/>
              <a:t>, litterært verk</a:t>
            </a:r>
          </a:p>
          <a:p>
            <a:pPr marL="457200" lvl="1" indent="0">
              <a:buNone/>
            </a:pPr>
            <a:endParaRPr lang="nb-NO" noProof="0"/>
          </a:p>
        </p:txBody>
      </p:sp>
      <p:sp>
        <p:nvSpPr>
          <p:cNvPr id="30" name="Avrundet rektangel 29">
            <a:extLst>
              <a:ext uri="{FF2B5EF4-FFF2-40B4-BE49-F238E27FC236}">
                <a16:creationId xmlns:a16="http://schemas.microsoft.com/office/drawing/2014/main" id="{FD227922-C815-D947-81F0-3B06DF4EEC2B}"/>
              </a:ext>
            </a:extLst>
          </p:cNvPr>
          <p:cNvSpPr/>
          <p:nvPr/>
        </p:nvSpPr>
        <p:spPr>
          <a:xfrm>
            <a:off x="9879995" y="3857114"/>
            <a:ext cx="1485909" cy="57689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 err="1">
                <a:solidFill>
                  <a:schemeClr val="tx1"/>
                </a:solidFill>
                <a:latin typeface="Comic Sans MS" panose="030F0902030302020204" pitchFamily="66" charset="0"/>
              </a:rPr>
              <a:t>Benoni</a:t>
            </a:r>
            <a:br>
              <a:rPr lang="nb-NO" sz="1200">
                <a:solidFill>
                  <a:schemeClr val="tx1"/>
                </a:solidFill>
                <a:latin typeface="Comic Sans MS" panose="030F0902030302020204" pitchFamily="66" charset="0"/>
              </a:rPr>
            </a:br>
            <a:r>
              <a:rPr lang="nb-NO" sz="1200">
                <a:solidFill>
                  <a:schemeClr val="tx1"/>
                </a:solidFill>
                <a:latin typeface="Comic Sans MS" panose="030F0902030302020204" pitchFamily="66" charset="0"/>
              </a:rPr>
              <a:t>(roman) </a:t>
            </a:r>
          </a:p>
        </p:txBody>
      </p:sp>
      <p:sp>
        <p:nvSpPr>
          <p:cNvPr id="31" name="Avrundet rektangel 30">
            <a:extLst>
              <a:ext uri="{FF2B5EF4-FFF2-40B4-BE49-F238E27FC236}">
                <a16:creationId xmlns:a16="http://schemas.microsoft.com/office/drawing/2014/main" id="{F191E96F-8AFE-BF45-9765-644FA0DF7AEC}"/>
              </a:ext>
            </a:extLst>
          </p:cNvPr>
          <p:cNvSpPr/>
          <p:nvPr/>
        </p:nvSpPr>
        <p:spPr>
          <a:xfrm>
            <a:off x="7315196" y="3857114"/>
            <a:ext cx="1461284" cy="57689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>
                <a:solidFill>
                  <a:schemeClr val="tx1"/>
                </a:solidFill>
                <a:latin typeface="Comic Sans MS" panose="030F0902030302020204" pitchFamily="66" charset="0"/>
              </a:rPr>
              <a:t>Rosa </a:t>
            </a:r>
          </a:p>
          <a:p>
            <a:pPr algn="ctr"/>
            <a:r>
              <a:rPr lang="nb-NO" sz="1200">
                <a:solidFill>
                  <a:schemeClr val="tx1"/>
                </a:solidFill>
                <a:latin typeface="Comic Sans MS" panose="030F0902030302020204" pitchFamily="66" charset="0"/>
              </a:rPr>
              <a:t>(roman)</a:t>
            </a:r>
          </a:p>
        </p:txBody>
      </p:sp>
      <p:cxnSp>
        <p:nvCxnSpPr>
          <p:cNvPr id="34" name="Rett linje 33">
            <a:extLst>
              <a:ext uri="{FF2B5EF4-FFF2-40B4-BE49-F238E27FC236}">
                <a16:creationId xmlns:a16="http://schemas.microsoft.com/office/drawing/2014/main" id="{81A9603C-67BC-034C-AF1A-3B61B47D75EC}"/>
              </a:ext>
            </a:extLst>
          </p:cNvPr>
          <p:cNvCxnSpPr>
            <a:cxnSpLocks/>
            <a:stCxn id="31" idx="3"/>
            <a:endCxn id="30" idx="1"/>
          </p:cNvCxnSpPr>
          <p:nvPr/>
        </p:nvCxnSpPr>
        <p:spPr>
          <a:xfrm>
            <a:off x="8776480" y="4145560"/>
            <a:ext cx="1103515" cy="0"/>
          </a:xfrm>
          <a:prstGeom prst="line">
            <a:avLst/>
          </a:prstGeom>
          <a:ln w="254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kstSylinder 34">
            <a:extLst>
              <a:ext uri="{FF2B5EF4-FFF2-40B4-BE49-F238E27FC236}">
                <a16:creationId xmlns:a16="http://schemas.microsoft.com/office/drawing/2014/main" id="{099F1940-C6EA-3C4C-9569-A024B190DB9F}"/>
              </a:ext>
            </a:extLst>
          </p:cNvPr>
          <p:cNvSpPr txBox="1"/>
          <p:nvPr/>
        </p:nvSpPr>
        <p:spPr>
          <a:xfrm rot="18976230">
            <a:off x="8650408" y="4045181"/>
            <a:ext cx="1127232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100" i="1" err="1">
                <a:solidFill>
                  <a:srgbClr val="C00000"/>
                </a:solidFill>
                <a:latin typeface="Comic Sans MS" panose="030F0902030302020204" pitchFamily="66" charset="0"/>
              </a:rPr>
              <a:t>etterfølger</a:t>
            </a:r>
            <a:r>
              <a:rPr lang="en-GB" sz="1100" i="1">
                <a:solidFill>
                  <a:srgbClr val="C00000"/>
                </a:solidFill>
                <a:latin typeface="Comic Sans MS" panose="030F0902030302020204" pitchFamily="66" charset="0"/>
              </a:rPr>
              <a:t> </a:t>
            </a:r>
            <a:r>
              <a:rPr lang="en-GB" sz="1100" i="1" err="1">
                <a:solidFill>
                  <a:srgbClr val="C00000"/>
                </a:solidFill>
                <a:latin typeface="Comic Sans MS" panose="030F0902030302020204" pitchFamily="66" charset="0"/>
              </a:rPr>
              <a:t>til</a:t>
            </a:r>
            <a:endParaRPr lang="en-GB" sz="1100" i="1">
              <a:solidFill>
                <a:srgbClr val="C00000"/>
              </a:solidFill>
              <a:latin typeface="Comic Sans MS" panose="030F0902030302020204" pitchFamily="66" charset="0"/>
            </a:endParaRPr>
          </a:p>
        </p:txBody>
      </p:sp>
      <p:sp>
        <p:nvSpPr>
          <p:cNvPr id="36" name="Avrundet rektangel 35">
            <a:extLst>
              <a:ext uri="{FF2B5EF4-FFF2-40B4-BE49-F238E27FC236}">
                <a16:creationId xmlns:a16="http://schemas.microsoft.com/office/drawing/2014/main" id="{5C62C900-7B82-3048-B23B-98D2CE76287A}"/>
              </a:ext>
            </a:extLst>
          </p:cNvPr>
          <p:cNvSpPr/>
          <p:nvPr/>
        </p:nvSpPr>
        <p:spPr>
          <a:xfrm>
            <a:off x="8776480" y="2967431"/>
            <a:ext cx="1146565" cy="43036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800">
                <a:solidFill>
                  <a:schemeClr val="tx1"/>
                </a:solidFill>
                <a:latin typeface="Comic Sans MS" panose="030F0902030302020204" pitchFamily="66" charset="0"/>
              </a:rPr>
              <a:t>Knut Hamsun</a:t>
            </a:r>
            <a:br>
              <a:rPr lang="nb-NO" sz="800">
                <a:solidFill>
                  <a:schemeClr val="tx1"/>
                </a:solidFill>
                <a:latin typeface="Comic Sans MS" panose="030F0902030302020204" pitchFamily="66" charset="0"/>
              </a:rPr>
            </a:br>
            <a:r>
              <a:rPr lang="nb-NO" sz="800">
                <a:solidFill>
                  <a:schemeClr val="tx1"/>
                </a:solidFill>
                <a:latin typeface="Comic Sans MS" panose="030F0902030302020204" pitchFamily="66" charset="0"/>
              </a:rPr>
              <a:t>(forfatter)</a:t>
            </a:r>
          </a:p>
        </p:txBody>
      </p:sp>
      <p:cxnSp>
        <p:nvCxnSpPr>
          <p:cNvPr id="37" name="Rett linje 36">
            <a:extLst>
              <a:ext uri="{FF2B5EF4-FFF2-40B4-BE49-F238E27FC236}">
                <a16:creationId xmlns:a16="http://schemas.microsoft.com/office/drawing/2014/main" id="{E2715355-A5EE-8649-8ED0-283A9B7B415C}"/>
              </a:ext>
            </a:extLst>
          </p:cNvPr>
          <p:cNvCxnSpPr>
            <a:cxnSpLocks/>
            <a:stCxn id="36" idx="2"/>
            <a:endCxn id="30" idx="0"/>
          </p:cNvCxnSpPr>
          <p:nvPr/>
        </p:nvCxnSpPr>
        <p:spPr>
          <a:xfrm>
            <a:off x="9349763" y="3397793"/>
            <a:ext cx="1273187" cy="459321"/>
          </a:xfrm>
          <a:prstGeom prst="line">
            <a:avLst/>
          </a:prstGeom>
          <a:ln w="254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kstSylinder 37">
            <a:extLst>
              <a:ext uri="{FF2B5EF4-FFF2-40B4-BE49-F238E27FC236}">
                <a16:creationId xmlns:a16="http://schemas.microsoft.com/office/drawing/2014/main" id="{F9055F6A-9B01-C949-95B6-9D4D76662E3A}"/>
              </a:ext>
            </a:extLst>
          </p:cNvPr>
          <p:cNvSpPr txBox="1"/>
          <p:nvPr/>
        </p:nvSpPr>
        <p:spPr>
          <a:xfrm>
            <a:off x="10168498" y="493912"/>
            <a:ext cx="843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/>
              <a:t>Roman</a:t>
            </a:r>
          </a:p>
        </p:txBody>
      </p:sp>
      <p:sp>
        <p:nvSpPr>
          <p:cNvPr id="39" name="TekstSylinder 38">
            <a:extLst>
              <a:ext uri="{FF2B5EF4-FFF2-40B4-BE49-F238E27FC236}">
                <a16:creationId xmlns:a16="http://schemas.microsoft.com/office/drawing/2014/main" id="{0C152FDD-B95B-0441-8FEB-67DACF9621AC}"/>
              </a:ext>
            </a:extLst>
          </p:cNvPr>
          <p:cNvSpPr txBox="1"/>
          <p:nvPr/>
        </p:nvSpPr>
        <p:spPr>
          <a:xfrm>
            <a:off x="7624057" y="493912"/>
            <a:ext cx="843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/>
              <a:t>Roman</a:t>
            </a:r>
          </a:p>
        </p:txBody>
      </p:sp>
      <p:sp>
        <p:nvSpPr>
          <p:cNvPr id="41" name="TekstSylinder 40">
            <a:extLst>
              <a:ext uri="{FF2B5EF4-FFF2-40B4-BE49-F238E27FC236}">
                <a16:creationId xmlns:a16="http://schemas.microsoft.com/office/drawing/2014/main" id="{7FDCD139-680E-CB46-8B4B-4F0BC4E6ED1C}"/>
              </a:ext>
            </a:extLst>
          </p:cNvPr>
          <p:cNvSpPr txBox="1"/>
          <p:nvPr/>
        </p:nvSpPr>
        <p:spPr>
          <a:xfrm>
            <a:off x="1115063" y="6176963"/>
            <a:ext cx="3013517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i="1" err="1"/>
              <a:t>er</a:t>
            </a:r>
            <a:r>
              <a:rPr lang="en-GB" i="1"/>
              <a:t> </a:t>
            </a:r>
            <a:r>
              <a:rPr lang="en-GB" i="1" err="1"/>
              <a:t>etterølger</a:t>
            </a:r>
            <a:r>
              <a:rPr lang="en-GB" i="1"/>
              <a:t> </a:t>
            </a:r>
            <a:r>
              <a:rPr lang="en-GB" i="1" err="1"/>
              <a:t>til</a:t>
            </a:r>
            <a:r>
              <a:rPr lang="en-GB" i="1"/>
              <a:t> </a:t>
            </a:r>
            <a:r>
              <a:rPr lang="en-GB"/>
              <a:t>/ </a:t>
            </a:r>
            <a:r>
              <a:rPr lang="en-GB" i="1" err="1"/>
              <a:t>er</a:t>
            </a:r>
            <a:r>
              <a:rPr lang="en-GB" i="1"/>
              <a:t> </a:t>
            </a:r>
            <a:r>
              <a:rPr lang="en-GB" i="1" err="1"/>
              <a:t>forløper</a:t>
            </a:r>
            <a:r>
              <a:rPr lang="en-GB" i="1"/>
              <a:t> </a:t>
            </a:r>
            <a:r>
              <a:rPr lang="en-GB" i="1" err="1"/>
              <a:t>til</a:t>
            </a:r>
            <a:endParaRPr lang="en-GB" i="1"/>
          </a:p>
        </p:txBody>
      </p:sp>
      <p:cxnSp>
        <p:nvCxnSpPr>
          <p:cNvPr id="21" name="Rett linje 20">
            <a:extLst>
              <a:ext uri="{FF2B5EF4-FFF2-40B4-BE49-F238E27FC236}">
                <a16:creationId xmlns:a16="http://schemas.microsoft.com/office/drawing/2014/main" id="{E02AD58F-F1F8-C441-8D13-CD9B1920FFC5}"/>
              </a:ext>
            </a:extLst>
          </p:cNvPr>
          <p:cNvCxnSpPr>
            <a:cxnSpLocks/>
            <a:stCxn id="36" idx="2"/>
            <a:endCxn id="31" idx="0"/>
          </p:cNvCxnSpPr>
          <p:nvPr/>
        </p:nvCxnSpPr>
        <p:spPr>
          <a:xfrm flipH="1">
            <a:off x="8045838" y="3397793"/>
            <a:ext cx="1303925" cy="459321"/>
          </a:xfrm>
          <a:prstGeom prst="line">
            <a:avLst/>
          </a:prstGeom>
          <a:ln w="254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Bilde 3">
            <a:extLst>
              <a:ext uri="{FF2B5EF4-FFF2-40B4-BE49-F238E27FC236}">
                <a16:creationId xmlns:a16="http://schemas.microsoft.com/office/drawing/2014/main" id="{68F7A657-A4A1-D244-932F-0A022098DE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2556" y="1003166"/>
            <a:ext cx="1243774" cy="1896756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6B672909-9816-0848-95FB-4CFC01A21F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78107" y="1000662"/>
            <a:ext cx="1243774" cy="1896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0652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11DDD1E-0D9E-FA45-8B2C-7A51C4938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i="1" noProof="0">
                <a:solidFill>
                  <a:srgbClr val="0070C0"/>
                </a:solidFill>
              </a:rPr>
              <a:t>Del av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7E99C6F-1F09-B14B-95DA-2EF8BF345E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803006" cy="4351338"/>
          </a:xfrm>
        </p:spPr>
        <p:txBody>
          <a:bodyPr>
            <a:normAutofit lnSpcReduction="10000"/>
          </a:bodyPr>
          <a:lstStyle/>
          <a:p>
            <a:r>
              <a:rPr lang="nb-NO" noProof="0"/>
              <a:t>Mellom verk hvor det ene er </a:t>
            </a:r>
            <a:br>
              <a:rPr lang="nb-NO" noProof="0"/>
            </a:br>
            <a:r>
              <a:rPr lang="nb-NO" noProof="0"/>
              <a:t>en del av et "overordnet" verk</a:t>
            </a:r>
          </a:p>
          <a:p>
            <a:r>
              <a:rPr lang="nb-NO" noProof="0"/>
              <a:t>Begge er individuelle verk</a:t>
            </a:r>
          </a:p>
          <a:p>
            <a:r>
              <a:rPr lang="nb-NO" noProof="0"/>
              <a:t>Det ene inngår som en del av </a:t>
            </a:r>
            <a:br>
              <a:rPr lang="nb-NO" noProof="0"/>
            </a:br>
            <a:r>
              <a:rPr lang="nb-NO" noProof="0"/>
              <a:t>det andre, men kan også finnes</a:t>
            </a:r>
            <a:br>
              <a:rPr lang="nb-NO" noProof="0"/>
            </a:br>
            <a:r>
              <a:rPr lang="nb-NO" noProof="0"/>
              <a:t>som separat uttrykk</a:t>
            </a:r>
          </a:p>
          <a:p>
            <a:endParaRPr lang="nb-NO" noProof="0"/>
          </a:p>
          <a:p>
            <a:r>
              <a:rPr lang="nb-NO" noProof="0"/>
              <a:t>Dikt  og diktsamlingen</a:t>
            </a:r>
          </a:p>
          <a:p>
            <a:r>
              <a:rPr lang="nb-NO" noProof="0"/>
              <a:t>Novellen og novellesamlingen</a:t>
            </a:r>
          </a:p>
          <a:p>
            <a:r>
              <a:rPr lang="nb-NO" noProof="0"/>
              <a:t>Roman og romansyklus</a:t>
            </a:r>
          </a:p>
          <a:p>
            <a:endParaRPr lang="nb-NO" noProof="0"/>
          </a:p>
        </p:txBody>
      </p:sp>
      <p:sp>
        <p:nvSpPr>
          <p:cNvPr id="23" name="Avrundet rektangel 22">
            <a:extLst>
              <a:ext uri="{FF2B5EF4-FFF2-40B4-BE49-F238E27FC236}">
                <a16:creationId xmlns:a16="http://schemas.microsoft.com/office/drawing/2014/main" id="{233BF0EB-D970-C749-A558-912E081FB64D}"/>
              </a:ext>
            </a:extLst>
          </p:cNvPr>
          <p:cNvSpPr/>
          <p:nvPr/>
        </p:nvSpPr>
        <p:spPr>
          <a:xfrm>
            <a:off x="9892516" y="3908875"/>
            <a:ext cx="1461284" cy="57689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 err="1">
                <a:solidFill>
                  <a:schemeClr val="tx1"/>
                </a:solidFill>
                <a:latin typeface="Comic Sans MS" panose="030F0902030302020204" pitchFamily="66" charset="0"/>
              </a:rPr>
              <a:t>Sieste</a:t>
            </a:r>
            <a:br>
              <a:rPr lang="nb-NO" sz="1200">
                <a:solidFill>
                  <a:schemeClr val="tx1"/>
                </a:solidFill>
                <a:latin typeface="Comic Sans MS" panose="030F0902030302020204" pitchFamily="66" charset="0"/>
              </a:rPr>
            </a:br>
            <a:r>
              <a:rPr lang="nb-NO" sz="1200">
                <a:solidFill>
                  <a:schemeClr val="tx1"/>
                </a:solidFill>
                <a:latin typeface="Comic Sans MS" panose="030F0902030302020204" pitchFamily="66" charset="0"/>
              </a:rPr>
              <a:t>(</a:t>
            </a:r>
            <a:r>
              <a:rPr lang="nb-NO" sz="1200" err="1">
                <a:solidFill>
                  <a:schemeClr val="tx1"/>
                </a:solidFill>
                <a:latin typeface="Comic Sans MS" panose="030F0902030302020204" pitchFamily="66" charset="0"/>
              </a:rPr>
              <a:t>novellesamlling</a:t>
            </a:r>
            <a:r>
              <a:rPr lang="nb-NO" sz="1200">
                <a:solidFill>
                  <a:schemeClr val="tx1"/>
                </a:solidFill>
                <a:latin typeface="Comic Sans MS" panose="030F0902030302020204" pitchFamily="66" charset="0"/>
              </a:rPr>
              <a:t>)</a:t>
            </a:r>
          </a:p>
        </p:txBody>
      </p:sp>
      <p:sp>
        <p:nvSpPr>
          <p:cNvPr id="24" name="Avrundet rektangel 23">
            <a:extLst>
              <a:ext uri="{FF2B5EF4-FFF2-40B4-BE49-F238E27FC236}">
                <a16:creationId xmlns:a16="http://schemas.microsoft.com/office/drawing/2014/main" id="{06BC412A-3121-0944-8D9D-3B2750A9EE62}"/>
              </a:ext>
            </a:extLst>
          </p:cNvPr>
          <p:cNvSpPr/>
          <p:nvPr/>
        </p:nvSpPr>
        <p:spPr>
          <a:xfrm>
            <a:off x="7315196" y="3908875"/>
            <a:ext cx="1461284" cy="57689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>
                <a:solidFill>
                  <a:schemeClr val="tx1"/>
                </a:solidFill>
                <a:latin typeface="Comic Sans MS" panose="030F0902030302020204" pitchFamily="66" charset="0"/>
              </a:rPr>
              <a:t>Dronningen av</a:t>
            </a:r>
            <a:br>
              <a:rPr lang="nb-NO" sz="1200">
                <a:solidFill>
                  <a:schemeClr val="tx1"/>
                </a:solidFill>
                <a:latin typeface="Comic Sans MS" panose="030F0902030302020204" pitchFamily="66" charset="0"/>
              </a:rPr>
            </a:br>
            <a:r>
              <a:rPr lang="nb-NO" sz="1200">
                <a:solidFill>
                  <a:schemeClr val="tx1"/>
                </a:solidFill>
                <a:latin typeface="Comic Sans MS" panose="030F0902030302020204" pitchFamily="66" charset="0"/>
              </a:rPr>
              <a:t>Saba (novelle)</a:t>
            </a:r>
          </a:p>
        </p:txBody>
      </p:sp>
      <p:cxnSp>
        <p:nvCxnSpPr>
          <p:cNvPr id="31" name="Rett linje 30">
            <a:extLst>
              <a:ext uri="{FF2B5EF4-FFF2-40B4-BE49-F238E27FC236}">
                <a16:creationId xmlns:a16="http://schemas.microsoft.com/office/drawing/2014/main" id="{3DD9A96B-EB6E-BE46-BE1B-64A5649F2C07}"/>
              </a:ext>
            </a:extLst>
          </p:cNvPr>
          <p:cNvCxnSpPr>
            <a:cxnSpLocks/>
            <a:stCxn id="24" idx="3"/>
            <a:endCxn id="23" idx="1"/>
          </p:cNvCxnSpPr>
          <p:nvPr/>
        </p:nvCxnSpPr>
        <p:spPr>
          <a:xfrm>
            <a:off x="8776480" y="4197321"/>
            <a:ext cx="1116036" cy="0"/>
          </a:xfrm>
          <a:prstGeom prst="line">
            <a:avLst/>
          </a:prstGeom>
          <a:ln w="254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kstSylinder 31">
            <a:extLst>
              <a:ext uri="{FF2B5EF4-FFF2-40B4-BE49-F238E27FC236}">
                <a16:creationId xmlns:a16="http://schemas.microsoft.com/office/drawing/2014/main" id="{13BF7A02-5EC0-B244-AD69-85072E5CD12E}"/>
              </a:ext>
            </a:extLst>
          </p:cNvPr>
          <p:cNvSpPr txBox="1"/>
          <p:nvPr/>
        </p:nvSpPr>
        <p:spPr>
          <a:xfrm rot="18976230">
            <a:off x="8930932" y="4096942"/>
            <a:ext cx="566181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100" i="1">
                <a:solidFill>
                  <a:srgbClr val="C00000"/>
                </a:solidFill>
                <a:latin typeface="Comic Sans MS" panose="030F0902030302020204" pitchFamily="66" charset="0"/>
              </a:rPr>
              <a:t>del </a:t>
            </a:r>
            <a:r>
              <a:rPr lang="en-GB" sz="1100" i="1" err="1">
                <a:solidFill>
                  <a:srgbClr val="C00000"/>
                </a:solidFill>
                <a:latin typeface="Comic Sans MS" panose="030F0902030302020204" pitchFamily="66" charset="0"/>
              </a:rPr>
              <a:t>av</a:t>
            </a:r>
            <a:endParaRPr lang="en-GB" sz="1100" i="1">
              <a:solidFill>
                <a:srgbClr val="C00000"/>
              </a:solidFill>
              <a:latin typeface="Comic Sans MS" panose="030F0902030302020204" pitchFamily="66" charset="0"/>
            </a:endParaRPr>
          </a:p>
        </p:txBody>
      </p:sp>
      <p:sp>
        <p:nvSpPr>
          <p:cNvPr id="33" name="Avrundet rektangel 32">
            <a:extLst>
              <a:ext uri="{FF2B5EF4-FFF2-40B4-BE49-F238E27FC236}">
                <a16:creationId xmlns:a16="http://schemas.microsoft.com/office/drawing/2014/main" id="{AAD0A8D9-9C01-3648-B2D9-70E81DC2F3D4}"/>
              </a:ext>
            </a:extLst>
          </p:cNvPr>
          <p:cNvSpPr/>
          <p:nvPr/>
        </p:nvSpPr>
        <p:spPr>
          <a:xfrm>
            <a:off x="8776480" y="3073678"/>
            <a:ext cx="1146565" cy="43036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800">
                <a:solidFill>
                  <a:schemeClr val="tx1"/>
                </a:solidFill>
                <a:latin typeface="Comic Sans MS" panose="030F0902030302020204" pitchFamily="66" charset="0"/>
              </a:rPr>
              <a:t>Knut Hamsun</a:t>
            </a:r>
            <a:br>
              <a:rPr lang="nb-NO" sz="800">
                <a:solidFill>
                  <a:schemeClr val="tx1"/>
                </a:solidFill>
                <a:latin typeface="Comic Sans MS" panose="030F0902030302020204" pitchFamily="66" charset="0"/>
              </a:rPr>
            </a:br>
            <a:r>
              <a:rPr lang="nb-NO" sz="800">
                <a:solidFill>
                  <a:schemeClr val="tx1"/>
                </a:solidFill>
                <a:latin typeface="Comic Sans MS" panose="030F0902030302020204" pitchFamily="66" charset="0"/>
              </a:rPr>
              <a:t>(forfatter)</a:t>
            </a:r>
          </a:p>
        </p:txBody>
      </p:sp>
      <p:cxnSp>
        <p:nvCxnSpPr>
          <p:cNvPr id="34" name="Rett linje 33">
            <a:extLst>
              <a:ext uri="{FF2B5EF4-FFF2-40B4-BE49-F238E27FC236}">
                <a16:creationId xmlns:a16="http://schemas.microsoft.com/office/drawing/2014/main" id="{C19E16CE-1DB1-E148-A69C-73C39C9BF1D2}"/>
              </a:ext>
            </a:extLst>
          </p:cNvPr>
          <p:cNvCxnSpPr>
            <a:cxnSpLocks/>
            <a:stCxn id="33" idx="2"/>
            <a:endCxn id="23" idx="0"/>
          </p:cNvCxnSpPr>
          <p:nvPr/>
        </p:nvCxnSpPr>
        <p:spPr>
          <a:xfrm>
            <a:off x="9349763" y="3504040"/>
            <a:ext cx="1273395" cy="404835"/>
          </a:xfrm>
          <a:prstGeom prst="line">
            <a:avLst/>
          </a:prstGeom>
          <a:ln w="254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kstSylinder 6">
            <a:extLst>
              <a:ext uri="{FF2B5EF4-FFF2-40B4-BE49-F238E27FC236}">
                <a16:creationId xmlns:a16="http://schemas.microsoft.com/office/drawing/2014/main" id="{8FA86CD9-CE3E-104F-9630-4236ED05B2CD}"/>
              </a:ext>
            </a:extLst>
          </p:cNvPr>
          <p:cNvSpPr txBox="1"/>
          <p:nvPr/>
        </p:nvSpPr>
        <p:spPr>
          <a:xfrm>
            <a:off x="10143025" y="545673"/>
            <a:ext cx="922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/>
              <a:t>Samling</a:t>
            </a:r>
          </a:p>
        </p:txBody>
      </p:sp>
      <p:sp>
        <p:nvSpPr>
          <p:cNvPr id="36" name="TekstSylinder 35">
            <a:extLst>
              <a:ext uri="{FF2B5EF4-FFF2-40B4-BE49-F238E27FC236}">
                <a16:creationId xmlns:a16="http://schemas.microsoft.com/office/drawing/2014/main" id="{61CD889F-D13F-F143-B560-A78CB33F8650}"/>
              </a:ext>
            </a:extLst>
          </p:cNvPr>
          <p:cNvSpPr txBox="1"/>
          <p:nvPr/>
        </p:nvSpPr>
        <p:spPr>
          <a:xfrm>
            <a:off x="7556230" y="545673"/>
            <a:ext cx="8931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/>
              <a:t>Novelle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9F0DEACB-1EEA-F54E-8595-A06F7D93531C}"/>
              </a:ext>
            </a:extLst>
          </p:cNvPr>
          <p:cNvSpPr txBox="1"/>
          <p:nvPr/>
        </p:nvSpPr>
        <p:spPr>
          <a:xfrm>
            <a:off x="1030667" y="6311900"/>
            <a:ext cx="1829347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i="1" err="1"/>
              <a:t>er</a:t>
            </a:r>
            <a:r>
              <a:rPr lang="en-GB" i="1"/>
              <a:t> del </a:t>
            </a:r>
            <a:r>
              <a:rPr lang="en-GB" i="1" err="1"/>
              <a:t>av</a:t>
            </a:r>
            <a:r>
              <a:rPr lang="en-GB"/>
              <a:t> / </a:t>
            </a:r>
            <a:r>
              <a:rPr lang="en-GB" i="1"/>
              <a:t>har del</a:t>
            </a:r>
          </a:p>
        </p:txBody>
      </p:sp>
      <p:pic>
        <p:nvPicPr>
          <p:cNvPr id="18" name="Bilde 17">
            <a:extLst>
              <a:ext uri="{FF2B5EF4-FFF2-40B4-BE49-F238E27FC236}">
                <a16:creationId xmlns:a16="http://schemas.microsoft.com/office/drawing/2014/main" id="{F94B62A1-B0A0-EE45-8A93-9BE786439E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7553" y="1042109"/>
            <a:ext cx="1138888" cy="1736804"/>
          </a:xfrm>
          <a:prstGeom prst="rect">
            <a:avLst/>
          </a:prstGeom>
        </p:spPr>
      </p:pic>
      <p:pic>
        <p:nvPicPr>
          <p:cNvPr id="19" name="Bilde 18">
            <a:extLst>
              <a:ext uri="{FF2B5EF4-FFF2-40B4-BE49-F238E27FC236}">
                <a16:creationId xmlns:a16="http://schemas.microsoft.com/office/drawing/2014/main" id="{D3D9A0E7-A69E-0044-B011-2BA0B74305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6848" y="1065155"/>
            <a:ext cx="1112177" cy="1603688"/>
          </a:xfrm>
          <a:prstGeom prst="rect">
            <a:avLst/>
          </a:prstGeom>
        </p:spPr>
      </p:pic>
      <p:cxnSp>
        <p:nvCxnSpPr>
          <p:cNvPr id="21" name="Rett linje 20">
            <a:extLst>
              <a:ext uri="{FF2B5EF4-FFF2-40B4-BE49-F238E27FC236}">
                <a16:creationId xmlns:a16="http://schemas.microsoft.com/office/drawing/2014/main" id="{056D4F81-74DF-814D-9596-995F63C62948}"/>
              </a:ext>
            </a:extLst>
          </p:cNvPr>
          <p:cNvCxnSpPr>
            <a:cxnSpLocks/>
            <a:stCxn id="33" idx="2"/>
            <a:endCxn id="24" idx="0"/>
          </p:cNvCxnSpPr>
          <p:nvPr/>
        </p:nvCxnSpPr>
        <p:spPr>
          <a:xfrm flipH="1">
            <a:off x="8045838" y="3504040"/>
            <a:ext cx="1303925" cy="404835"/>
          </a:xfrm>
          <a:prstGeom prst="line">
            <a:avLst/>
          </a:prstGeom>
          <a:ln w="254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93642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90A0C54-F166-8848-9C18-240F33FAC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noProof="0">
                <a:solidFill>
                  <a:srgbClr val="0070C0"/>
                </a:solidFill>
              </a:rPr>
              <a:t>Supplement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0567E80-C1C5-0E4A-90A0-C1BA08D49E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776883" cy="4351338"/>
          </a:xfrm>
        </p:spPr>
        <p:txBody>
          <a:bodyPr>
            <a:normAutofit fontScale="92500" lnSpcReduction="20000"/>
          </a:bodyPr>
          <a:lstStyle/>
          <a:p>
            <a:r>
              <a:rPr lang="nb-NO" sz="3000" noProof="0"/>
              <a:t>Verk som kan brukes sammen og supplerer et annet verk</a:t>
            </a:r>
          </a:p>
          <a:p>
            <a:r>
              <a:rPr lang="nb-NO" sz="3000" noProof="0"/>
              <a:t>Separate verk, men de kan ha forskjellige roller</a:t>
            </a:r>
          </a:p>
          <a:p>
            <a:r>
              <a:rPr lang="nb-NO" sz="3000" noProof="0"/>
              <a:t>De kan gi verdi til og supplere hverandre gjensidig (symmetrisk) eller det ene kan være underordet </a:t>
            </a:r>
          </a:p>
          <a:p>
            <a:pPr marL="0" indent="0">
              <a:buNone/>
            </a:pPr>
            <a:endParaRPr lang="nb-NO" sz="3000" noProof="0"/>
          </a:p>
          <a:p>
            <a:r>
              <a:rPr lang="nb-NO" sz="3000" noProof="0"/>
              <a:t>Illustrasjoner til romaner</a:t>
            </a:r>
          </a:p>
          <a:p>
            <a:r>
              <a:rPr lang="nb-NO" sz="3000" noProof="0"/>
              <a:t>Musikk til film</a:t>
            </a:r>
          </a:p>
          <a:p>
            <a:r>
              <a:rPr lang="nb-NO" sz="3000" noProof="0"/>
              <a:t>Oppgavesamlinger til lærebøker</a:t>
            </a:r>
          </a:p>
          <a:p>
            <a:pPr lvl="1"/>
            <a:endParaRPr lang="nb-NO" noProof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26F8BD87-3DAB-0148-ACF1-ACF2D5A93F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7270" y="1136801"/>
            <a:ext cx="1211776" cy="1683022"/>
          </a:xfrm>
          <a:prstGeom prst="rect">
            <a:avLst/>
          </a:prstGeom>
        </p:spPr>
      </p:pic>
      <p:sp>
        <p:nvSpPr>
          <p:cNvPr id="7" name="Avrundet rektangel 6">
            <a:extLst>
              <a:ext uri="{FF2B5EF4-FFF2-40B4-BE49-F238E27FC236}">
                <a16:creationId xmlns:a16="http://schemas.microsoft.com/office/drawing/2014/main" id="{EE10F2B2-522C-1549-98FD-03E1A37D05EC}"/>
              </a:ext>
            </a:extLst>
          </p:cNvPr>
          <p:cNvSpPr/>
          <p:nvPr/>
        </p:nvSpPr>
        <p:spPr>
          <a:xfrm>
            <a:off x="9892516" y="3949000"/>
            <a:ext cx="1461284" cy="57689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>
                <a:solidFill>
                  <a:schemeClr val="tx1"/>
                </a:solidFill>
                <a:latin typeface="Comic Sans MS" panose="030F0902030302020204" pitchFamily="66" charset="0"/>
              </a:rPr>
              <a:t>Pan</a:t>
            </a:r>
            <a:br>
              <a:rPr lang="nb-NO" sz="1200">
                <a:solidFill>
                  <a:schemeClr val="tx1"/>
                </a:solidFill>
                <a:latin typeface="Comic Sans MS" panose="030F0902030302020204" pitchFamily="66" charset="0"/>
              </a:rPr>
            </a:br>
            <a:r>
              <a:rPr lang="nb-NO" sz="1200">
                <a:solidFill>
                  <a:schemeClr val="tx1"/>
                </a:solidFill>
                <a:latin typeface="Comic Sans MS" panose="030F0902030302020204" pitchFamily="66" charset="0"/>
              </a:rPr>
              <a:t>(roman)</a:t>
            </a:r>
          </a:p>
        </p:txBody>
      </p:sp>
      <p:sp>
        <p:nvSpPr>
          <p:cNvPr id="8" name="Avrundet rektangel 7">
            <a:extLst>
              <a:ext uri="{FF2B5EF4-FFF2-40B4-BE49-F238E27FC236}">
                <a16:creationId xmlns:a16="http://schemas.microsoft.com/office/drawing/2014/main" id="{39C0F870-76EB-034F-818D-BD774FEFE8E8}"/>
              </a:ext>
            </a:extLst>
          </p:cNvPr>
          <p:cNvSpPr/>
          <p:nvPr/>
        </p:nvSpPr>
        <p:spPr>
          <a:xfrm>
            <a:off x="7315196" y="3949000"/>
            <a:ext cx="1461284" cy="57689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>
                <a:solidFill>
                  <a:schemeClr val="tx1"/>
                </a:solidFill>
                <a:latin typeface="Comic Sans MS" panose="030F0902030302020204" pitchFamily="66" charset="0"/>
              </a:rPr>
              <a:t>Illustrasjoner til Pan (grafikk)</a:t>
            </a:r>
          </a:p>
        </p:txBody>
      </p:sp>
      <p:cxnSp>
        <p:nvCxnSpPr>
          <p:cNvPr id="9" name="Rett linje 8">
            <a:extLst>
              <a:ext uri="{FF2B5EF4-FFF2-40B4-BE49-F238E27FC236}">
                <a16:creationId xmlns:a16="http://schemas.microsoft.com/office/drawing/2014/main" id="{9EFAD739-4455-054D-9E25-D45058784C57}"/>
              </a:ext>
            </a:extLst>
          </p:cNvPr>
          <p:cNvCxnSpPr>
            <a:cxnSpLocks/>
            <a:stCxn id="8" idx="3"/>
            <a:endCxn id="7" idx="1"/>
          </p:cNvCxnSpPr>
          <p:nvPr/>
        </p:nvCxnSpPr>
        <p:spPr>
          <a:xfrm>
            <a:off x="8776480" y="4237446"/>
            <a:ext cx="1116036" cy="0"/>
          </a:xfrm>
          <a:prstGeom prst="line">
            <a:avLst/>
          </a:prstGeom>
          <a:ln w="254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2E000325-0FFF-A34E-A4A7-C6C166204FF8}"/>
              </a:ext>
            </a:extLst>
          </p:cNvPr>
          <p:cNvSpPr txBox="1"/>
          <p:nvPr/>
        </p:nvSpPr>
        <p:spPr>
          <a:xfrm rot="18976230">
            <a:off x="8568656" y="4137067"/>
            <a:ext cx="1290738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100" i="1" err="1">
                <a:solidFill>
                  <a:srgbClr val="C00000"/>
                </a:solidFill>
                <a:latin typeface="Comic Sans MS" panose="030F0902030302020204" pitchFamily="66" charset="0"/>
              </a:rPr>
              <a:t>er</a:t>
            </a:r>
            <a:r>
              <a:rPr lang="en-GB" sz="1100" i="1">
                <a:solidFill>
                  <a:srgbClr val="C00000"/>
                </a:solidFill>
                <a:latin typeface="Comic Sans MS" panose="030F0902030302020204" pitchFamily="66" charset="0"/>
              </a:rPr>
              <a:t> supplement </a:t>
            </a:r>
            <a:r>
              <a:rPr lang="en-GB" sz="1100" i="1" err="1">
                <a:solidFill>
                  <a:srgbClr val="C00000"/>
                </a:solidFill>
                <a:latin typeface="Comic Sans MS" panose="030F0902030302020204" pitchFamily="66" charset="0"/>
              </a:rPr>
              <a:t>til</a:t>
            </a:r>
            <a:endParaRPr lang="en-GB" sz="1100" i="1">
              <a:solidFill>
                <a:srgbClr val="C00000"/>
              </a:solidFill>
              <a:latin typeface="Comic Sans MS" panose="030F0902030302020204" pitchFamily="66" charset="0"/>
            </a:endParaRPr>
          </a:p>
        </p:txBody>
      </p:sp>
      <p:sp>
        <p:nvSpPr>
          <p:cNvPr id="11" name="Avrundet rektangel 10">
            <a:extLst>
              <a:ext uri="{FF2B5EF4-FFF2-40B4-BE49-F238E27FC236}">
                <a16:creationId xmlns:a16="http://schemas.microsoft.com/office/drawing/2014/main" id="{FE408A17-7839-F24E-B679-4804C73428AE}"/>
              </a:ext>
            </a:extLst>
          </p:cNvPr>
          <p:cNvSpPr/>
          <p:nvPr/>
        </p:nvSpPr>
        <p:spPr>
          <a:xfrm>
            <a:off x="10049876" y="3108269"/>
            <a:ext cx="1146565" cy="43036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800">
                <a:solidFill>
                  <a:schemeClr val="tx1"/>
                </a:solidFill>
                <a:latin typeface="Comic Sans MS" panose="030F0902030302020204" pitchFamily="66" charset="0"/>
              </a:rPr>
              <a:t>Knut Hamsun</a:t>
            </a:r>
            <a:br>
              <a:rPr lang="nb-NO" sz="800">
                <a:solidFill>
                  <a:schemeClr val="tx1"/>
                </a:solidFill>
                <a:latin typeface="Comic Sans MS" panose="030F0902030302020204" pitchFamily="66" charset="0"/>
              </a:rPr>
            </a:br>
            <a:r>
              <a:rPr lang="nb-NO" sz="800">
                <a:solidFill>
                  <a:schemeClr val="tx1"/>
                </a:solidFill>
                <a:latin typeface="Comic Sans MS" panose="030F0902030302020204" pitchFamily="66" charset="0"/>
              </a:rPr>
              <a:t>(forfatter)</a:t>
            </a:r>
          </a:p>
        </p:txBody>
      </p:sp>
      <p:cxnSp>
        <p:nvCxnSpPr>
          <p:cNvPr id="12" name="Rett linje 11">
            <a:extLst>
              <a:ext uri="{FF2B5EF4-FFF2-40B4-BE49-F238E27FC236}">
                <a16:creationId xmlns:a16="http://schemas.microsoft.com/office/drawing/2014/main" id="{279DB6E2-BA66-B744-A34E-3D45AF094A36}"/>
              </a:ext>
            </a:extLst>
          </p:cNvPr>
          <p:cNvCxnSpPr>
            <a:cxnSpLocks/>
            <a:stCxn id="11" idx="2"/>
            <a:endCxn id="7" idx="0"/>
          </p:cNvCxnSpPr>
          <p:nvPr/>
        </p:nvCxnSpPr>
        <p:spPr>
          <a:xfrm flipH="1">
            <a:off x="10623158" y="3538631"/>
            <a:ext cx="1" cy="410369"/>
          </a:xfrm>
          <a:prstGeom prst="line">
            <a:avLst/>
          </a:prstGeom>
          <a:ln w="254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A1947F81-F335-B04C-8EE7-4386652EDC3B}"/>
              </a:ext>
            </a:extLst>
          </p:cNvPr>
          <p:cNvSpPr txBox="1"/>
          <p:nvPr/>
        </p:nvSpPr>
        <p:spPr>
          <a:xfrm>
            <a:off x="10143025" y="585798"/>
            <a:ext cx="843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/>
              <a:t>Roman</a:t>
            </a:r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1013533B-3228-704B-87A6-C6F639E93AEC}"/>
              </a:ext>
            </a:extLst>
          </p:cNvPr>
          <p:cNvSpPr txBox="1"/>
          <p:nvPr/>
        </p:nvSpPr>
        <p:spPr>
          <a:xfrm>
            <a:off x="7372826" y="585798"/>
            <a:ext cx="1403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/>
              <a:t>Illustrasjoner</a:t>
            </a:r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6DE58805-E6E9-1B41-A9E6-BEDEDECDB806}"/>
              </a:ext>
            </a:extLst>
          </p:cNvPr>
          <p:cNvSpPr txBox="1"/>
          <p:nvPr/>
        </p:nvSpPr>
        <p:spPr>
          <a:xfrm>
            <a:off x="1039282" y="6286270"/>
            <a:ext cx="3418243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i="1" err="1"/>
              <a:t>er</a:t>
            </a:r>
            <a:r>
              <a:rPr lang="en-GB" i="1"/>
              <a:t> supplement </a:t>
            </a:r>
            <a:r>
              <a:rPr lang="en-GB" i="1" err="1"/>
              <a:t>til</a:t>
            </a:r>
            <a:r>
              <a:rPr lang="en-GB" i="1"/>
              <a:t> </a:t>
            </a:r>
            <a:r>
              <a:rPr lang="en-GB"/>
              <a:t>/ </a:t>
            </a:r>
            <a:r>
              <a:rPr lang="en-GB" i="1"/>
              <a:t>har supplement</a:t>
            </a:r>
          </a:p>
        </p:txBody>
      </p:sp>
      <p:cxnSp>
        <p:nvCxnSpPr>
          <p:cNvPr id="19" name="Rett linje 18">
            <a:extLst>
              <a:ext uri="{FF2B5EF4-FFF2-40B4-BE49-F238E27FC236}">
                <a16:creationId xmlns:a16="http://schemas.microsoft.com/office/drawing/2014/main" id="{48BEEC24-E272-B842-9A02-47A4EA52BA5E}"/>
              </a:ext>
            </a:extLst>
          </p:cNvPr>
          <p:cNvCxnSpPr>
            <a:cxnSpLocks/>
            <a:stCxn id="22" idx="2"/>
            <a:endCxn id="8" idx="0"/>
          </p:cNvCxnSpPr>
          <p:nvPr/>
        </p:nvCxnSpPr>
        <p:spPr>
          <a:xfrm>
            <a:off x="8045743" y="3567405"/>
            <a:ext cx="95" cy="381595"/>
          </a:xfrm>
          <a:prstGeom prst="line">
            <a:avLst/>
          </a:prstGeom>
          <a:ln w="254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Avrundet rektangel 21">
            <a:extLst>
              <a:ext uri="{FF2B5EF4-FFF2-40B4-BE49-F238E27FC236}">
                <a16:creationId xmlns:a16="http://schemas.microsoft.com/office/drawing/2014/main" id="{3859A80D-025A-AE47-863F-05076093F12B}"/>
              </a:ext>
            </a:extLst>
          </p:cNvPr>
          <p:cNvSpPr/>
          <p:nvPr/>
        </p:nvSpPr>
        <p:spPr>
          <a:xfrm>
            <a:off x="7472460" y="3137043"/>
            <a:ext cx="1146565" cy="43036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800">
                <a:solidFill>
                  <a:schemeClr val="tx1"/>
                </a:solidFill>
                <a:latin typeface="Comic Sans MS" panose="030F0902030302020204" pitchFamily="66" charset="0"/>
              </a:rPr>
              <a:t>Håkon Gullvåg</a:t>
            </a:r>
            <a:br>
              <a:rPr lang="nb-NO" sz="800">
                <a:solidFill>
                  <a:schemeClr val="tx1"/>
                </a:solidFill>
                <a:latin typeface="Comic Sans MS" panose="030F0902030302020204" pitchFamily="66" charset="0"/>
              </a:rPr>
            </a:br>
            <a:r>
              <a:rPr lang="nb-NO" sz="800">
                <a:solidFill>
                  <a:schemeClr val="tx1"/>
                </a:solidFill>
                <a:latin typeface="Comic Sans MS" panose="030F0902030302020204" pitchFamily="66" charset="0"/>
              </a:rPr>
              <a:t>(kunstner)</a:t>
            </a:r>
          </a:p>
        </p:txBody>
      </p:sp>
      <p:pic>
        <p:nvPicPr>
          <p:cNvPr id="32" name="Bilde 31" descr="Et bilde som inneholder kake, del, sitter, sjokolade&#10;&#10;Automatisk generert beskrivelse">
            <a:extLst>
              <a:ext uri="{FF2B5EF4-FFF2-40B4-BE49-F238E27FC236}">
                <a16:creationId xmlns:a16="http://schemas.microsoft.com/office/drawing/2014/main" id="{FE0F4ED5-F2D7-5741-AA25-E0E9DB6C07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1990" y="1004923"/>
            <a:ext cx="1089909" cy="1371530"/>
          </a:xfrm>
          <a:prstGeom prst="rect">
            <a:avLst/>
          </a:prstGeom>
        </p:spPr>
      </p:pic>
      <p:pic>
        <p:nvPicPr>
          <p:cNvPr id="28" name="Bilde 27" descr="Et bilde som inneholder vegg, dyr&#10;&#10;Automatisk generert beskrivelse">
            <a:extLst>
              <a:ext uri="{FF2B5EF4-FFF2-40B4-BE49-F238E27FC236}">
                <a16:creationId xmlns:a16="http://schemas.microsoft.com/office/drawing/2014/main" id="{8BBD4BB0-7C7E-F947-AD74-95214CA53A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5635" y="1186317"/>
            <a:ext cx="1041472" cy="1315939"/>
          </a:xfrm>
          <a:prstGeom prst="rect">
            <a:avLst/>
          </a:prstGeom>
        </p:spPr>
      </p:pic>
      <p:pic>
        <p:nvPicPr>
          <p:cNvPr id="30" name="Bilde 29" descr="Et bilde som inneholder vegg&#10;&#10;Automatisk generert beskrivelse">
            <a:extLst>
              <a:ext uri="{FF2B5EF4-FFF2-40B4-BE49-F238E27FC236}">
                <a16:creationId xmlns:a16="http://schemas.microsoft.com/office/drawing/2014/main" id="{347EB563-AA82-534F-853F-E7F92F300A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39398" y="1594420"/>
            <a:ext cx="1056961" cy="1233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6974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1046</Words>
  <Application>Microsoft Macintosh PowerPoint</Application>
  <PresentationFormat>Widescreen</PresentationFormat>
  <Paragraphs>199</Paragraphs>
  <Slides>15</Slides>
  <Notes>15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Comic Sans MS</vt:lpstr>
      <vt:lpstr>Office-tema</vt:lpstr>
      <vt:lpstr>IFLA LRM (Library Reference Model)  En innføring i  IFLA´s referansemodell for bibliotek  Del 3 : Relasjoner </vt:lpstr>
      <vt:lpstr>Innhold </vt:lpstr>
      <vt:lpstr>Litt om relasjoner (sammenhenger)</vt:lpstr>
      <vt:lpstr>Relasjoner mellom verk</vt:lpstr>
      <vt:lpstr>Transformering</vt:lpstr>
      <vt:lpstr>Inspirasjon</vt:lpstr>
      <vt:lpstr>Etterfølger</vt:lpstr>
      <vt:lpstr>Del av</vt:lpstr>
      <vt:lpstr>Supplement</vt:lpstr>
      <vt:lpstr>Emne</vt:lpstr>
      <vt:lpstr>Hvordan skille mellom typene?</vt:lpstr>
      <vt:lpstr>Uttrykk-til-uttrykk relasjoner</vt:lpstr>
      <vt:lpstr>Bearbeiding</vt:lpstr>
      <vt:lpstr>Relasjoner mellom manifestasjoner  og eksemplarer</vt:lpstr>
      <vt:lpstr>Siste foil i del 3 av innføring til IFLA LRM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IFLA LRM (Library Reference Model)  En innføring i  IFLA´s referansemodell for bibliotek</dc:title>
  <dc:creator>Trond Aalberg</dc:creator>
  <cp:lastModifiedBy>Trond Aalberg</cp:lastModifiedBy>
  <cp:revision>1</cp:revision>
  <dcterms:created xsi:type="dcterms:W3CDTF">2018-10-17T13:22:39Z</dcterms:created>
  <dcterms:modified xsi:type="dcterms:W3CDTF">2020-06-29T12:46:26Z</dcterms:modified>
</cp:coreProperties>
</file>