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81" r:id="rId4"/>
    <p:sldId id="296" r:id="rId5"/>
    <p:sldId id="289" r:id="rId6"/>
    <p:sldId id="297" r:id="rId7"/>
    <p:sldId id="298" r:id="rId8"/>
    <p:sldId id="295" r:id="rId9"/>
    <p:sldId id="288" r:id="rId10"/>
    <p:sldId id="290" r:id="rId11"/>
    <p:sldId id="302" r:id="rId12"/>
    <p:sldId id="294" r:id="rId13"/>
    <p:sldId id="300" r:id="rId14"/>
    <p:sldId id="299" r:id="rId15"/>
    <p:sldId id="30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EBF8"/>
    <a:srgbClr val="FFBDC0"/>
    <a:srgbClr val="FFA0AE"/>
    <a:srgbClr val="FF5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504709-6C91-F44B-83CE-8D6D2229647B}" v="1" dt="2020-06-29T12:40:32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5"/>
    <p:restoredTop sz="94096"/>
  </p:normalViewPr>
  <p:slideViewPr>
    <p:cSldViewPr snapToGrid="0">
      <p:cViewPr varScale="1">
        <p:scale>
          <a:sx n="134" d="100"/>
          <a:sy n="134" d="100"/>
        </p:scale>
        <p:origin x="10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nd Aalberg" userId="e0152c74-65b9-4f26-a6b2-5e1afe67bd14" providerId="ADAL" clId="{02151243-EF97-434E-A986-2391B09DE00A}"/>
    <pc:docChg chg="undo redo custSel addSld delSld modSld">
      <pc:chgData name="Trond Aalberg" userId="e0152c74-65b9-4f26-a6b2-5e1afe67bd14" providerId="ADAL" clId="{02151243-EF97-434E-A986-2391B09DE00A}" dt="2020-03-05T17:52:19.364" v="5558" actId="1076"/>
      <pc:docMkLst>
        <pc:docMk/>
      </pc:docMkLst>
      <pc:sldChg chg="modSp modAnim">
        <pc:chgData name="Trond Aalberg" userId="e0152c74-65b9-4f26-a6b2-5e1afe67bd14" providerId="ADAL" clId="{02151243-EF97-434E-A986-2391B09DE00A}" dt="2020-03-04T21:16:52.763" v="4392"/>
        <pc:sldMkLst>
          <pc:docMk/>
          <pc:sldMk cId="1098436748" sldId="258"/>
        </pc:sldMkLst>
        <pc:spChg chg="mod">
          <ac:chgData name="Trond Aalberg" userId="e0152c74-65b9-4f26-a6b2-5e1afe67bd14" providerId="ADAL" clId="{02151243-EF97-434E-A986-2391B09DE00A}" dt="2020-03-04T21:15:59.401" v="4387" actId="20577"/>
          <ac:spMkLst>
            <pc:docMk/>
            <pc:sldMk cId="1098436748" sldId="258"/>
            <ac:spMk id="8" creationId="{925E03B4-AF45-1D4D-BAB1-D9656AF1F8B4}"/>
          </ac:spMkLst>
        </pc:spChg>
      </pc:sldChg>
      <pc:sldChg chg="modSp">
        <pc:chgData name="Trond Aalberg" userId="e0152c74-65b9-4f26-a6b2-5e1afe67bd14" providerId="ADAL" clId="{02151243-EF97-434E-A986-2391B09DE00A}" dt="2020-03-04T16:08:23.956" v="959" actId="20577"/>
        <pc:sldMkLst>
          <pc:docMk/>
          <pc:sldMk cId="526280026" sldId="281"/>
        </pc:sldMkLst>
        <pc:spChg chg="mod">
          <ac:chgData name="Trond Aalberg" userId="e0152c74-65b9-4f26-a6b2-5e1afe67bd14" providerId="ADAL" clId="{02151243-EF97-434E-A986-2391B09DE00A}" dt="2020-03-04T16:08:23.956" v="959" actId="20577"/>
          <ac:spMkLst>
            <pc:docMk/>
            <pc:sldMk cId="526280026" sldId="281"/>
            <ac:spMk id="3" creationId="{13AFD52F-7D85-FF48-811C-76E5D285256E}"/>
          </ac:spMkLst>
        </pc:spChg>
      </pc:sldChg>
      <pc:sldChg chg="addSp delSp modSp modAnim">
        <pc:chgData name="Trond Aalberg" userId="e0152c74-65b9-4f26-a6b2-5e1afe67bd14" providerId="ADAL" clId="{02151243-EF97-434E-A986-2391B09DE00A}" dt="2020-03-05T17:52:19.364" v="5558" actId="1076"/>
        <pc:sldMkLst>
          <pc:docMk/>
          <pc:sldMk cId="2526493378" sldId="288"/>
        </pc:sldMkLst>
        <pc:spChg chg="mod">
          <ac:chgData name="Trond Aalberg" userId="e0152c74-65b9-4f26-a6b2-5e1afe67bd14" providerId="ADAL" clId="{02151243-EF97-434E-A986-2391B09DE00A}" dt="2020-03-04T16:09:27.480" v="1025" actId="20577"/>
          <ac:spMkLst>
            <pc:docMk/>
            <pc:sldMk cId="2526493378" sldId="288"/>
            <ac:spMk id="2" creationId="{86F7DE83-F5C3-334F-BC82-B13BE2AB8A4A}"/>
          </ac:spMkLst>
        </pc:spChg>
        <pc:spChg chg="mod">
          <ac:chgData name="Trond Aalberg" userId="e0152c74-65b9-4f26-a6b2-5e1afe67bd14" providerId="ADAL" clId="{02151243-EF97-434E-A986-2391B09DE00A}" dt="2020-03-04T16:14:14.296" v="1204" actId="20577"/>
          <ac:spMkLst>
            <pc:docMk/>
            <pc:sldMk cId="2526493378" sldId="288"/>
            <ac:spMk id="3" creationId="{CB6AA332-DD4D-E643-87F2-C6AB89DB9FDA}"/>
          </ac:spMkLst>
        </pc:spChg>
        <pc:spChg chg="add del">
          <ac:chgData name="Trond Aalberg" userId="e0152c74-65b9-4f26-a6b2-5e1afe67bd14" providerId="ADAL" clId="{02151243-EF97-434E-A986-2391B09DE00A}" dt="2020-03-04T16:12:58.002" v="1193" actId="478"/>
          <ac:spMkLst>
            <pc:docMk/>
            <pc:sldMk cId="2526493378" sldId="288"/>
            <ac:spMk id="4" creationId="{17F8B2C4-CEAF-A942-AB32-4EDEBE319F03}"/>
          </ac:spMkLst>
        </pc:spChg>
        <pc:picChg chg="add del mod">
          <ac:chgData name="Trond Aalberg" userId="e0152c74-65b9-4f26-a6b2-5e1afe67bd14" providerId="ADAL" clId="{02151243-EF97-434E-A986-2391B09DE00A}" dt="2020-03-04T16:14:20.445" v="1206" actId="478"/>
          <ac:picMkLst>
            <pc:docMk/>
            <pc:sldMk cId="2526493378" sldId="288"/>
            <ac:picMk id="5" creationId="{28B65FE5-E2BC-2941-A3C4-0FF6DF7C7DC7}"/>
          </ac:picMkLst>
        </pc:picChg>
        <pc:picChg chg="add mod">
          <ac:chgData name="Trond Aalberg" userId="e0152c74-65b9-4f26-a6b2-5e1afe67bd14" providerId="ADAL" clId="{02151243-EF97-434E-A986-2391B09DE00A}" dt="2020-03-05T17:52:19.364" v="5558" actId="1076"/>
          <ac:picMkLst>
            <pc:docMk/>
            <pc:sldMk cId="2526493378" sldId="288"/>
            <ac:picMk id="6" creationId="{E5A0EEBA-F17C-0C46-8F58-498257E6C2A3}"/>
          </ac:picMkLst>
        </pc:picChg>
        <pc:picChg chg="mod">
          <ac:chgData name="Trond Aalberg" userId="e0152c74-65b9-4f26-a6b2-5e1afe67bd14" providerId="ADAL" clId="{02151243-EF97-434E-A986-2391B09DE00A}" dt="2020-03-04T16:10:19.789" v="1051" actId="1076"/>
          <ac:picMkLst>
            <pc:docMk/>
            <pc:sldMk cId="2526493378" sldId="288"/>
            <ac:picMk id="9" creationId="{B01FE503-946C-8B45-8410-4873465B1054}"/>
          </ac:picMkLst>
        </pc:picChg>
      </pc:sldChg>
      <pc:sldChg chg="modSp">
        <pc:chgData name="Trond Aalberg" userId="e0152c74-65b9-4f26-a6b2-5e1afe67bd14" providerId="ADAL" clId="{02151243-EF97-434E-A986-2391B09DE00A}" dt="2020-03-04T16:50:33.820" v="1314" actId="5793"/>
        <pc:sldMkLst>
          <pc:docMk/>
          <pc:sldMk cId="1983808200" sldId="289"/>
        </pc:sldMkLst>
        <pc:spChg chg="mod">
          <ac:chgData name="Trond Aalberg" userId="e0152c74-65b9-4f26-a6b2-5e1afe67bd14" providerId="ADAL" clId="{02151243-EF97-434E-A986-2391B09DE00A}" dt="2020-03-04T16:08:53.355" v="1008" actId="20577"/>
          <ac:spMkLst>
            <pc:docMk/>
            <pc:sldMk cId="1983808200" sldId="289"/>
            <ac:spMk id="2" creationId="{28A4B5AC-67AD-BC4F-B8A1-1C1103E538C1}"/>
          </ac:spMkLst>
        </pc:spChg>
        <pc:spChg chg="mod">
          <ac:chgData name="Trond Aalberg" userId="e0152c74-65b9-4f26-a6b2-5e1afe67bd14" providerId="ADAL" clId="{02151243-EF97-434E-A986-2391B09DE00A}" dt="2020-03-04T16:50:33.820" v="1314" actId="5793"/>
          <ac:spMkLst>
            <pc:docMk/>
            <pc:sldMk cId="1983808200" sldId="289"/>
            <ac:spMk id="3" creationId="{90DEDA65-A7BB-0343-A5E8-46692C31A93D}"/>
          </ac:spMkLst>
        </pc:spChg>
      </pc:sldChg>
      <pc:sldChg chg="addSp modSp modAnim">
        <pc:chgData name="Trond Aalberg" userId="e0152c74-65b9-4f26-a6b2-5e1afe67bd14" providerId="ADAL" clId="{02151243-EF97-434E-A986-2391B09DE00A}" dt="2020-03-05T15:28:03.117" v="5331" actId="1076"/>
        <pc:sldMkLst>
          <pc:docMk/>
          <pc:sldMk cId="2345639676" sldId="290"/>
        </pc:sldMkLst>
        <pc:spChg chg="mod">
          <ac:chgData name="Trond Aalberg" userId="e0152c74-65b9-4f26-a6b2-5e1afe67bd14" providerId="ADAL" clId="{02151243-EF97-434E-A986-2391B09DE00A}" dt="2020-03-05T08:58:54.396" v="4710" actId="20577"/>
          <ac:spMkLst>
            <pc:docMk/>
            <pc:sldMk cId="2345639676" sldId="290"/>
            <ac:spMk id="2" creationId="{B55DFF92-286A-DE4A-8F99-F2EB808674CE}"/>
          </ac:spMkLst>
        </pc:spChg>
        <pc:spChg chg="mod">
          <ac:chgData name="Trond Aalberg" userId="e0152c74-65b9-4f26-a6b2-5e1afe67bd14" providerId="ADAL" clId="{02151243-EF97-434E-A986-2391B09DE00A}" dt="2020-03-05T15:27:35.489" v="5325" actId="27636"/>
          <ac:spMkLst>
            <pc:docMk/>
            <pc:sldMk cId="2345639676" sldId="290"/>
            <ac:spMk id="3" creationId="{21389CD8-848F-0A49-B44E-1B6C86D88B38}"/>
          </ac:spMkLst>
        </pc:spChg>
        <pc:picChg chg="mod">
          <ac:chgData name="Trond Aalberg" userId="e0152c74-65b9-4f26-a6b2-5e1afe67bd14" providerId="ADAL" clId="{02151243-EF97-434E-A986-2391B09DE00A}" dt="2020-03-05T15:27:52.202" v="5328" actId="14100"/>
          <ac:picMkLst>
            <pc:docMk/>
            <pc:sldMk cId="2345639676" sldId="290"/>
            <ac:picMk id="4" creationId="{392D1E50-D7DB-F942-B71B-F6E94E3F6903}"/>
          </ac:picMkLst>
        </pc:picChg>
        <pc:picChg chg="mod">
          <ac:chgData name="Trond Aalberg" userId="e0152c74-65b9-4f26-a6b2-5e1afe67bd14" providerId="ADAL" clId="{02151243-EF97-434E-A986-2391B09DE00A}" dt="2020-03-05T15:27:43.032" v="5326" actId="1076"/>
          <ac:picMkLst>
            <pc:docMk/>
            <pc:sldMk cId="2345639676" sldId="290"/>
            <ac:picMk id="5" creationId="{DBC9A30B-733A-874F-B788-6DEE7C631094}"/>
          </ac:picMkLst>
        </pc:picChg>
        <pc:picChg chg="mod">
          <ac:chgData name="Trond Aalberg" userId="e0152c74-65b9-4f26-a6b2-5e1afe67bd14" providerId="ADAL" clId="{02151243-EF97-434E-A986-2391B09DE00A}" dt="2020-03-05T15:28:03.117" v="5331" actId="1076"/>
          <ac:picMkLst>
            <pc:docMk/>
            <pc:sldMk cId="2345639676" sldId="290"/>
            <ac:picMk id="6" creationId="{691CB34F-D2A3-C840-92E4-16D99C5DF6D6}"/>
          </ac:picMkLst>
        </pc:picChg>
        <pc:picChg chg="add mod">
          <ac:chgData name="Trond Aalberg" userId="e0152c74-65b9-4f26-a6b2-5e1afe67bd14" providerId="ADAL" clId="{02151243-EF97-434E-A986-2391B09DE00A}" dt="2020-03-05T15:27:47.552" v="5327" actId="14100"/>
          <ac:picMkLst>
            <pc:docMk/>
            <pc:sldMk cId="2345639676" sldId="290"/>
            <ac:picMk id="7" creationId="{8F1F382D-1467-914B-AF32-CA0B60DE043E}"/>
          </ac:picMkLst>
        </pc:picChg>
      </pc:sldChg>
      <pc:sldChg chg="del">
        <pc:chgData name="Trond Aalberg" userId="e0152c74-65b9-4f26-a6b2-5e1afe67bd14" providerId="ADAL" clId="{02151243-EF97-434E-A986-2391B09DE00A}" dt="2020-03-04T17:17:16.292" v="2012" actId="2696"/>
        <pc:sldMkLst>
          <pc:docMk/>
          <pc:sldMk cId="1390782877" sldId="291"/>
        </pc:sldMkLst>
      </pc:sldChg>
      <pc:sldChg chg="del">
        <pc:chgData name="Trond Aalberg" userId="e0152c74-65b9-4f26-a6b2-5e1afe67bd14" providerId="ADAL" clId="{02151243-EF97-434E-A986-2391B09DE00A}" dt="2020-03-04T17:34:06.364" v="3851" actId="2696"/>
        <pc:sldMkLst>
          <pc:docMk/>
          <pc:sldMk cId="3879079922" sldId="292"/>
        </pc:sldMkLst>
      </pc:sldChg>
      <pc:sldChg chg="del">
        <pc:chgData name="Trond Aalberg" userId="e0152c74-65b9-4f26-a6b2-5e1afe67bd14" providerId="ADAL" clId="{02151243-EF97-434E-A986-2391B09DE00A}" dt="2020-03-04T17:34:11.266" v="3852" actId="2696"/>
        <pc:sldMkLst>
          <pc:docMk/>
          <pc:sldMk cId="1640948553" sldId="293"/>
        </pc:sldMkLst>
      </pc:sldChg>
      <pc:sldChg chg="addSp delSp modSp modAnim">
        <pc:chgData name="Trond Aalberg" userId="e0152c74-65b9-4f26-a6b2-5e1afe67bd14" providerId="ADAL" clId="{02151243-EF97-434E-A986-2391B09DE00A}" dt="2020-03-05T15:34:46.241" v="5393" actId="1076"/>
        <pc:sldMkLst>
          <pc:docMk/>
          <pc:sldMk cId="104184055" sldId="294"/>
        </pc:sldMkLst>
        <pc:spChg chg="mod">
          <ac:chgData name="Trond Aalberg" userId="e0152c74-65b9-4f26-a6b2-5e1afe67bd14" providerId="ADAL" clId="{02151243-EF97-434E-A986-2391B09DE00A}" dt="2020-03-04T17:18:15.143" v="2025" actId="113"/>
          <ac:spMkLst>
            <pc:docMk/>
            <pc:sldMk cId="104184055" sldId="294"/>
            <ac:spMk id="2" creationId="{D4DD3DEF-72E4-4F7F-9E33-8A83BC878ADD}"/>
          </ac:spMkLst>
        </pc:spChg>
        <pc:spChg chg="mod">
          <ac:chgData name="Trond Aalberg" userId="e0152c74-65b9-4f26-a6b2-5e1afe67bd14" providerId="ADAL" clId="{02151243-EF97-434E-A986-2391B09DE00A}" dt="2020-03-05T15:28:41.644" v="5341" actId="20577"/>
          <ac:spMkLst>
            <pc:docMk/>
            <pc:sldMk cId="104184055" sldId="294"/>
            <ac:spMk id="3" creationId="{C963B823-B7E5-4875-81AC-B06ED75CA9B4}"/>
          </ac:spMkLst>
        </pc:spChg>
        <pc:spChg chg="add del mod">
          <ac:chgData name="Trond Aalberg" userId="e0152c74-65b9-4f26-a6b2-5e1afe67bd14" providerId="ADAL" clId="{02151243-EF97-434E-A986-2391B09DE00A}" dt="2020-03-05T15:32:02.395" v="5356" actId="478"/>
          <ac:spMkLst>
            <pc:docMk/>
            <pc:sldMk cId="104184055" sldId="294"/>
            <ac:spMk id="4" creationId="{860C3996-2CE9-E441-9509-418BDDE2628B}"/>
          </ac:spMkLst>
        </pc:spChg>
        <pc:spChg chg="add del mod">
          <ac:chgData name="Trond Aalberg" userId="e0152c74-65b9-4f26-a6b2-5e1afe67bd14" providerId="ADAL" clId="{02151243-EF97-434E-A986-2391B09DE00A}" dt="2020-03-05T15:32:02.395" v="5356" actId="478"/>
          <ac:spMkLst>
            <pc:docMk/>
            <pc:sldMk cId="104184055" sldId="294"/>
            <ac:spMk id="5" creationId="{57B1216A-C227-6144-A611-FDADA1F5DADB}"/>
          </ac:spMkLst>
        </pc:spChg>
        <pc:spChg chg="add del mod">
          <ac:chgData name="Trond Aalberg" userId="e0152c74-65b9-4f26-a6b2-5e1afe67bd14" providerId="ADAL" clId="{02151243-EF97-434E-A986-2391B09DE00A}" dt="2020-03-05T15:32:02.395" v="5356" actId="478"/>
          <ac:spMkLst>
            <pc:docMk/>
            <pc:sldMk cId="104184055" sldId="294"/>
            <ac:spMk id="6" creationId="{295A3328-1A12-034F-9705-2F4E104518AB}"/>
          </ac:spMkLst>
        </pc:spChg>
        <pc:spChg chg="add del mod">
          <ac:chgData name="Trond Aalberg" userId="e0152c74-65b9-4f26-a6b2-5e1afe67bd14" providerId="ADAL" clId="{02151243-EF97-434E-A986-2391B09DE00A}" dt="2020-03-05T15:32:02.395" v="5356" actId="478"/>
          <ac:spMkLst>
            <pc:docMk/>
            <pc:sldMk cId="104184055" sldId="294"/>
            <ac:spMk id="9" creationId="{175A4E70-43A4-5A49-9E39-F391098D4E84}"/>
          </ac:spMkLst>
        </pc:spChg>
        <pc:spChg chg="add del mod">
          <ac:chgData name="Trond Aalberg" userId="e0152c74-65b9-4f26-a6b2-5e1afe67bd14" providerId="ADAL" clId="{02151243-EF97-434E-A986-2391B09DE00A}" dt="2020-03-05T15:32:02.395" v="5356" actId="478"/>
          <ac:spMkLst>
            <pc:docMk/>
            <pc:sldMk cId="104184055" sldId="294"/>
            <ac:spMk id="11" creationId="{3EBFDF9D-AB3D-6A42-AF98-C0259BF4E573}"/>
          </ac:spMkLst>
        </pc:spChg>
        <pc:spChg chg="add">
          <ac:chgData name="Trond Aalberg" userId="e0152c74-65b9-4f26-a6b2-5e1afe67bd14" providerId="ADAL" clId="{02151243-EF97-434E-A986-2391B09DE00A}" dt="2020-03-05T15:32:03.285" v="5357"/>
          <ac:spMkLst>
            <pc:docMk/>
            <pc:sldMk cId="104184055" sldId="294"/>
            <ac:spMk id="17" creationId="{03C98ECE-ADEE-6A4F-A10A-C33DE89BEC22}"/>
          </ac:spMkLst>
        </pc:spChg>
        <pc:spChg chg="add mod">
          <ac:chgData name="Trond Aalberg" userId="e0152c74-65b9-4f26-a6b2-5e1afe67bd14" providerId="ADAL" clId="{02151243-EF97-434E-A986-2391B09DE00A}" dt="2020-03-05T15:34:46.241" v="5393" actId="1076"/>
          <ac:spMkLst>
            <pc:docMk/>
            <pc:sldMk cId="104184055" sldId="294"/>
            <ac:spMk id="18" creationId="{F81129F0-29BF-DA49-9B4E-64C1C5DEB210}"/>
          </ac:spMkLst>
        </pc:spChg>
        <pc:spChg chg="add mod">
          <ac:chgData name="Trond Aalberg" userId="e0152c74-65b9-4f26-a6b2-5e1afe67bd14" providerId="ADAL" clId="{02151243-EF97-434E-A986-2391B09DE00A}" dt="2020-03-05T15:34:46.241" v="5393" actId="1076"/>
          <ac:spMkLst>
            <pc:docMk/>
            <pc:sldMk cId="104184055" sldId="294"/>
            <ac:spMk id="19" creationId="{0C770316-EFAD-424E-8227-1E2539062104}"/>
          </ac:spMkLst>
        </pc:spChg>
        <pc:spChg chg="add mod">
          <ac:chgData name="Trond Aalberg" userId="e0152c74-65b9-4f26-a6b2-5e1afe67bd14" providerId="ADAL" clId="{02151243-EF97-434E-A986-2391B09DE00A}" dt="2020-03-05T15:34:46.241" v="5393" actId="1076"/>
          <ac:spMkLst>
            <pc:docMk/>
            <pc:sldMk cId="104184055" sldId="294"/>
            <ac:spMk id="20" creationId="{3BEEA0DA-4159-AA4F-A571-63EBFC841C7B}"/>
          </ac:spMkLst>
        </pc:spChg>
        <pc:spChg chg="add mod">
          <ac:chgData name="Trond Aalberg" userId="e0152c74-65b9-4f26-a6b2-5e1afe67bd14" providerId="ADAL" clId="{02151243-EF97-434E-A986-2391B09DE00A}" dt="2020-03-05T15:34:46.241" v="5393" actId="1076"/>
          <ac:spMkLst>
            <pc:docMk/>
            <pc:sldMk cId="104184055" sldId="294"/>
            <ac:spMk id="21" creationId="{E46ECCB4-60DC-DB48-89BF-77F903C6742B}"/>
          </ac:spMkLst>
        </pc:spChg>
        <pc:spChg chg="add del mod">
          <ac:chgData name="Trond Aalberg" userId="e0152c74-65b9-4f26-a6b2-5e1afe67bd14" providerId="ADAL" clId="{02151243-EF97-434E-A986-2391B09DE00A}" dt="2020-03-05T15:32:11.377" v="5360" actId="478"/>
          <ac:spMkLst>
            <pc:docMk/>
            <pc:sldMk cId="104184055" sldId="294"/>
            <ac:spMk id="23" creationId="{4A798BB7-2FD3-9A4E-AF47-2C3A29E29691}"/>
          </ac:spMkLst>
        </pc:spChg>
        <pc:spChg chg="add del">
          <ac:chgData name="Trond Aalberg" userId="e0152c74-65b9-4f26-a6b2-5e1afe67bd14" providerId="ADAL" clId="{02151243-EF97-434E-A986-2391B09DE00A}" dt="2020-03-05T15:32:07.927" v="5358" actId="478"/>
          <ac:spMkLst>
            <pc:docMk/>
            <pc:sldMk cId="104184055" sldId="294"/>
            <ac:spMk id="26" creationId="{352F737B-2DB2-E74E-AD3D-4005E67609AD}"/>
          </ac:spMkLst>
        </pc:spChg>
        <pc:spChg chg="add del">
          <ac:chgData name="Trond Aalberg" userId="e0152c74-65b9-4f26-a6b2-5e1afe67bd14" providerId="ADAL" clId="{02151243-EF97-434E-A986-2391B09DE00A}" dt="2020-03-05T15:32:13.538" v="5361" actId="478"/>
          <ac:spMkLst>
            <pc:docMk/>
            <pc:sldMk cId="104184055" sldId="294"/>
            <ac:spMk id="27" creationId="{5D5F66F4-1CBC-9F49-B985-49FDCAA830EB}"/>
          </ac:spMkLst>
        </pc:spChg>
        <pc:picChg chg="add del mod">
          <ac:chgData name="Trond Aalberg" userId="e0152c74-65b9-4f26-a6b2-5e1afe67bd14" providerId="ADAL" clId="{02151243-EF97-434E-A986-2391B09DE00A}" dt="2020-03-05T15:30:48.351" v="5346" actId="478"/>
          <ac:picMkLst>
            <pc:docMk/>
            <pc:sldMk cId="104184055" sldId="294"/>
            <ac:picMk id="15" creationId="{6E9B6C82-1DA6-A549-852B-33CEBEDC262A}"/>
          </ac:picMkLst>
        </pc:picChg>
        <pc:picChg chg="add mod">
          <ac:chgData name="Trond Aalberg" userId="e0152c74-65b9-4f26-a6b2-5e1afe67bd14" providerId="ADAL" clId="{02151243-EF97-434E-A986-2391B09DE00A}" dt="2020-03-05T15:34:46.241" v="5393" actId="1076"/>
          <ac:picMkLst>
            <pc:docMk/>
            <pc:sldMk cId="104184055" sldId="294"/>
            <ac:picMk id="16" creationId="{D5653AAC-4983-924D-B69A-D47A412BA1F3}"/>
          </ac:picMkLst>
        </pc:picChg>
        <pc:picChg chg="add del mod">
          <ac:chgData name="Trond Aalberg" userId="e0152c74-65b9-4f26-a6b2-5e1afe67bd14" providerId="ADAL" clId="{02151243-EF97-434E-A986-2391B09DE00A}" dt="2020-03-05T15:32:29.784" v="5366" actId="478"/>
          <ac:picMkLst>
            <pc:docMk/>
            <pc:sldMk cId="104184055" sldId="294"/>
            <ac:picMk id="22" creationId="{545657F4-1919-6746-90D9-F342602C2751}"/>
          </ac:picMkLst>
        </pc:picChg>
        <pc:picChg chg="add del">
          <ac:chgData name="Trond Aalberg" userId="e0152c74-65b9-4f26-a6b2-5e1afe67bd14" providerId="ADAL" clId="{02151243-EF97-434E-A986-2391B09DE00A}" dt="2020-03-05T15:32:31.764" v="5367" actId="478"/>
          <ac:picMkLst>
            <pc:docMk/>
            <pc:sldMk cId="104184055" sldId="294"/>
            <ac:picMk id="24" creationId="{B016FE19-26BF-9845-BE25-72053394158B}"/>
          </ac:picMkLst>
        </pc:picChg>
        <pc:picChg chg="add del">
          <ac:chgData name="Trond Aalberg" userId="e0152c74-65b9-4f26-a6b2-5e1afe67bd14" providerId="ADAL" clId="{02151243-EF97-434E-A986-2391B09DE00A}" dt="2020-03-05T15:32:32.806" v="5368" actId="478"/>
          <ac:picMkLst>
            <pc:docMk/>
            <pc:sldMk cId="104184055" sldId="294"/>
            <ac:picMk id="25" creationId="{1B620C78-DFF7-7C4E-9862-3272B331B76A}"/>
          </ac:picMkLst>
        </pc:picChg>
        <pc:cxnChg chg="add del mod">
          <ac:chgData name="Trond Aalberg" userId="e0152c74-65b9-4f26-a6b2-5e1afe67bd14" providerId="ADAL" clId="{02151243-EF97-434E-A986-2391B09DE00A}" dt="2020-03-05T15:32:02.395" v="5356" actId="478"/>
          <ac:cxnSpMkLst>
            <pc:docMk/>
            <pc:sldMk cId="104184055" sldId="294"/>
            <ac:cxnSpMk id="7" creationId="{4944C388-6565-C54E-86ED-08E9FE55A0A3}"/>
          </ac:cxnSpMkLst>
        </pc:cxnChg>
        <pc:cxnChg chg="add del mod">
          <ac:chgData name="Trond Aalberg" userId="e0152c74-65b9-4f26-a6b2-5e1afe67bd14" providerId="ADAL" clId="{02151243-EF97-434E-A986-2391B09DE00A}" dt="2020-03-05T15:32:02.395" v="5356" actId="478"/>
          <ac:cxnSpMkLst>
            <pc:docMk/>
            <pc:sldMk cId="104184055" sldId="294"/>
            <ac:cxnSpMk id="8" creationId="{C926C9F9-C861-5642-B4B5-63BD9FC95D2C}"/>
          </ac:cxnSpMkLst>
        </pc:cxnChg>
        <pc:cxnChg chg="add del mod">
          <ac:chgData name="Trond Aalberg" userId="e0152c74-65b9-4f26-a6b2-5e1afe67bd14" providerId="ADAL" clId="{02151243-EF97-434E-A986-2391B09DE00A}" dt="2020-03-05T15:32:02.395" v="5356" actId="478"/>
          <ac:cxnSpMkLst>
            <pc:docMk/>
            <pc:sldMk cId="104184055" sldId="294"/>
            <ac:cxnSpMk id="10" creationId="{A73240B4-44A4-1E42-94BA-EEDAEEBE9480}"/>
          </ac:cxnSpMkLst>
        </pc:cxnChg>
        <pc:cxnChg chg="add del mod">
          <ac:chgData name="Trond Aalberg" userId="e0152c74-65b9-4f26-a6b2-5e1afe67bd14" providerId="ADAL" clId="{02151243-EF97-434E-A986-2391B09DE00A}" dt="2020-03-05T15:32:02.395" v="5356" actId="478"/>
          <ac:cxnSpMkLst>
            <pc:docMk/>
            <pc:sldMk cId="104184055" sldId="294"/>
            <ac:cxnSpMk id="12" creationId="{7B47B440-46EE-1642-9F1C-EF4E8132D911}"/>
          </ac:cxnSpMkLst>
        </pc:cxnChg>
        <pc:cxnChg chg="add del mod">
          <ac:chgData name="Trond Aalberg" userId="e0152c74-65b9-4f26-a6b2-5e1afe67bd14" providerId="ADAL" clId="{02151243-EF97-434E-A986-2391B09DE00A}" dt="2020-03-05T15:32:02.395" v="5356" actId="478"/>
          <ac:cxnSpMkLst>
            <pc:docMk/>
            <pc:sldMk cId="104184055" sldId="294"/>
            <ac:cxnSpMk id="13" creationId="{A842AA0F-E87A-264E-AD46-B26A655E6BA2}"/>
          </ac:cxnSpMkLst>
        </pc:cxnChg>
        <pc:cxnChg chg="add del mod">
          <ac:chgData name="Trond Aalberg" userId="e0152c74-65b9-4f26-a6b2-5e1afe67bd14" providerId="ADAL" clId="{02151243-EF97-434E-A986-2391B09DE00A}" dt="2020-03-05T15:32:02.395" v="5356" actId="478"/>
          <ac:cxnSpMkLst>
            <pc:docMk/>
            <pc:sldMk cId="104184055" sldId="294"/>
            <ac:cxnSpMk id="14" creationId="{6114E0A9-5671-DA4D-BE22-2133C4F67738}"/>
          </ac:cxnSpMkLst>
        </pc:cxnChg>
        <pc:cxnChg chg="add mod">
          <ac:chgData name="Trond Aalberg" userId="e0152c74-65b9-4f26-a6b2-5e1afe67bd14" providerId="ADAL" clId="{02151243-EF97-434E-A986-2391B09DE00A}" dt="2020-03-05T15:34:46.241" v="5393" actId="1076"/>
          <ac:cxnSpMkLst>
            <pc:docMk/>
            <pc:sldMk cId="104184055" sldId="294"/>
            <ac:cxnSpMk id="29" creationId="{424F981D-3C8D-A147-BFC9-6C77925A0E92}"/>
          </ac:cxnSpMkLst>
        </pc:cxnChg>
        <pc:cxnChg chg="add mod">
          <ac:chgData name="Trond Aalberg" userId="e0152c74-65b9-4f26-a6b2-5e1afe67bd14" providerId="ADAL" clId="{02151243-EF97-434E-A986-2391B09DE00A}" dt="2020-03-05T15:34:46.241" v="5393" actId="1076"/>
          <ac:cxnSpMkLst>
            <pc:docMk/>
            <pc:sldMk cId="104184055" sldId="294"/>
            <ac:cxnSpMk id="31" creationId="{95A8A232-7AD6-3D45-B53A-36EB51CE718A}"/>
          </ac:cxnSpMkLst>
        </pc:cxnChg>
        <pc:cxnChg chg="add mod">
          <ac:chgData name="Trond Aalberg" userId="e0152c74-65b9-4f26-a6b2-5e1afe67bd14" providerId="ADAL" clId="{02151243-EF97-434E-A986-2391B09DE00A}" dt="2020-03-05T15:34:46.241" v="5393" actId="1076"/>
          <ac:cxnSpMkLst>
            <pc:docMk/>
            <pc:sldMk cId="104184055" sldId="294"/>
            <ac:cxnSpMk id="36" creationId="{2E4228C1-D6AF-2B4C-85A8-F06B7F1F2583}"/>
          </ac:cxnSpMkLst>
        </pc:cxnChg>
      </pc:sldChg>
      <pc:sldChg chg="addSp modSp">
        <pc:chgData name="Trond Aalberg" userId="e0152c74-65b9-4f26-a6b2-5e1afe67bd14" providerId="ADAL" clId="{02151243-EF97-434E-A986-2391B09DE00A}" dt="2020-03-05T15:25:49.675" v="5266" actId="1076"/>
        <pc:sldMkLst>
          <pc:docMk/>
          <pc:sldMk cId="1979227789" sldId="295"/>
        </pc:sldMkLst>
        <pc:spChg chg="mod">
          <ac:chgData name="Trond Aalberg" userId="e0152c74-65b9-4f26-a6b2-5e1afe67bd14" providerId="ADAL" clId="{02151243-EF97-434E-A986-2391B09DE00A}" dt="2020-03-05T08:45:07.873" v="4687" actId="20577"/>
          <ac:spMkLst>
            <pc:docMk/>
            <pc:sldMk cId="1979227789" sldId="295"/>
            <ac:spMk id="2" creationId="{9B62B00C-6BC6-40C4-9AAA-3DF3324FD0CF}"/>
          </ac:spMkLst>
        </pc:spChg>
        <pc:spChg chg="mod">
          <ac:chgData name="Trond Aalberg" userId="e0152c74-65b9-4f26-a6b2-5e1afe67bd14" providerId="ADAL" clId="{02151243-EF97-434E-A986-2391B09DE00A}" dt="2020-03-05T08:49:42.447" v="4689" actId="20577"/>
          <ac:spMkLst>
            <pc:docMk/>
            <pc:sldMk cId="1979227789" sldId="295"/>
            <ac:spMk id="3" creationId="{C54283F2-37FA-4065-B210-3AFDA571ABE8}"/>
          </ac:spMkLst>
        </pc:spChg>
        <pc:picChg chg="add mod">
          <ac:chgData name="Trond Aalberg" userId="e0152c74-65b9-4f26-a6b2-5e1afe67bd14" providerId="ADAL" clId="{02151243-EF97-434E-A986-2391B09DE00A}" dt="2020-03-05T15:25:49.675" v="5266" actId="1076"/>
          <ac:picMkLst>
            <pc:docMk/>
            <pc:sldMk cId="1979227789" sldId="295"/>
            <ac:picMk id="4" creationId="{CBF6CB86-1EA5-8540-A4AE-FF75A183A7D5}"/>
          </ac:picMkLst>
        </pc:picChg>
      </pc:sldChg>
      <pc:sldChg chg="addSp modSp add">
        <pc:chgData name="Trond Aalberg" userId="e0152c74-65b9-4f26-a6b2-5e1afe67bd14" providerId="ADAL" clId="{02151243-EF97-434E-A986-2391B09DE00A}" dt="2020-03-05T17:51:35.378" v="5522" actId="20577"/>
        <pc:sldMkLst>
          <pc:docMk/>
          <pc:sldMk cId="3329950760" sldId="296"/>
        </pc:sldMkLst>
        <pc:spChg chg="mod">
          <ac:chgData name="Trond Aalberg" userId="e0152c74-65b9-4f26-a6b2-5e1afe67bd14" providerId="ADAL" clId="{02151243-EF97-434E-A986-2391B09DE00A}" dt="2020-03-04T16:23:07.021" v="1305" actId="113"/>
          <ac:spMkLst>
            <pc:docMk/>
            <pc:sldMk cId="3329950760" sldId="296"/>
            <ac:spMk id="2" creationId="{AC0D0C12-0466-4B41-905F-A1CCE5CDB3C6}"/>
          </ac:spMkLst>
        </pc:spChg>
        <pc:spChg chg="mod">
          <ac:chgData name="Trond Aalberg" userId="e0152c74-65b9-4f26-a6b2-5e1afe67bd14" providerId="ADAL" clId="{02151243-EF97-434E-A986-2391B09DE00A}" dt="2020-03-05T17:51:35.378" v="5522" actId="20577"/>
          <ac:spMkLst>
            <pc:docMk/>
            <pc:sldMk cId="3329950760" sldId="296"/>
            <ac:spMk id="3" creationId="{93D5DB5E-78B6-6644-9E12-6D5324E79A48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4" creationId="{5A2CAA01-5CE8-5C41-979E-912C9BFE013A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5" creationId="{E6982F98-9E9B-9149-8D2E-3EBF117D5C22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6" creationId="{2D8B37CD-6D4D-1643-82CD-1B3BC010A727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7" creationId="{AD771FA3-7C39-FA4D-A345-FE61BDC6718B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8" creationId="{6C99AECB-DD54-5E45-A768-296BE48C785A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10" creationId="{991DEEC1-09FA-8A4F-A2AD-0A0919613569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13" creationId="{2F1D9B0D-817B-0945-AEDC-A9C8D62763BB}"/>
          </ac:spMkLst>
        </pc:spChg>
        <pc:spChg chg="add mod">
          <ac:chgData name="Trond Aalberg" userId="e0152c74-65b9-4f26-a6b2-5e1afe67bd14" providerId="ADAL" clId="{02151243-EF97-434E-A986-2391B09DE00A}" dt="2020-03-05T17:51:04.929" v="5519" actId="1035"/>
          <ac:spMkLst>
            <pc:docMk/>
            <pc:sldMk cId="3329950760" sldId="296"/>
            <ac:spMk id="14" creationId="{DAAEB0AF-29BC-354D-80E4-1EBA1B05378B}"/>
          </ac:spMkLst>
        </pc:spChg>
        <pc:picChg chg="add mod">
          <ac:chgData name="Trond Aalberg" userId="e0152c74-65b9-4f26-a6b2-5e1afe67bd14" providerId="ADAL" clId="{02151243-EF97-434E-A986-2391B09DE00A}" dt="2020-03-05T17:51:04.929" v="5519" actId="1035"/>
          <ac:picMkLst>
            <pc:docMk/>
            <pc:sldMk cId="3329950760" sldId="296"/>
            <ac:picMk id="9" creationId="{ED1EE7F9-9996-FE41-A827-25C5791E6DCD}"/>
          </ac:picMkLst>
        </pc:picChg>
        <pc:picChg chg="add mod">
          <ac:chgData name="Trond Aalberg" userId="e0152c74-65b9-4f26-a6b2-5e1afe67bd14" providerId="ADAL" clId="{02151243-EF97-434E-A986-2391B09DE00A}" dt="2020-03-05T17:51:04.929" v="5519" actId="1035"/>
          <ac:picMkLst>
            <pc:docMk/>
            <pc:sldMk cId="3329950760" sldId="296"/>
            <ac:picMk id="11" creationId="{3ED9FDD0-E705-C044-BE22-8A61ED66E2B7}"/>
          </ac:picMkLst>
        </pc:picChg>
        <pc:picChg chg="add mod">
          <ac:chgData name="Trond Aalberg" userId="e0152c74-65b9-4f26-a6b2-5e1afe67bd14" providerId="ADAL" clId="{02151243-EF97-434E-A986-2391B09DE00A}" dt="2020-03-05T17:51:04.929" v="5519" actId="1035"/>
          <ac:picMkLst>
            <pc:docMk/>
            <pc:sldMk cId="3329950760" sldId="296"/>
            <ac:picMk id="12" creationId="{CAA764B2-EF5A-F740-B505-78C68245B141}"/>
          </ac:picMkLst>
        </pc:picChg>
      </pc:sldChg>
      <pc:sldChg chg="addSp delSp modSp add delAnim modAnim">
        <pc:chgData name="Trond Aalberg" userId="e0152c74-65b9-4f26-a6b2-5e1afe67bd14" providerId="ADAL" clId="{02151243-EF97-434E-A986-2391B09DE00A}" dt="2020-03-05T17:52:08.008" v="5557" actId="1036"/>
        <pc:sldMkLst>
          <pc:docMk/>
          <pc:sldMk cId="3867199794" sldId="297"/>
        </pc:sldMkLst>
        <pc:spChg chg="del">
          <ac:chgData name="Trond Aalberg" userId="e0152c74-65b9-4f26-a6b2-5e1afe67bd14" providerId="ADAL" clId="{02151243-EF97-434E-A986-2391B09DE00A}" dt="2020-03-04T16:37:15.162" v="1307" actId="478"/>
          <ac:spMkLst>
            <pc:docMk/>
            <pc:sldMk cId="3867199794" sldId="297"/>
            <ac:spMk id="3" creationId="{1256249B-1C88-AF4C-9B46-3489E63F4479}"/>
          </ac:spMkLst>
        </pc:spChg>
        <pc:spChg chg="add mod">
          <ac:chgData name="Trond Aalberg" userId="e0152c74-65b9-4f26-a6b2-5e1afe67bd14" providerId="ADAL" clId="{02151243-EF97-434E-A986-2391B09DE00A}" dt="2020-03-05T17:51:46.120" v="5524" actId="1076"/>
          <ac:spMkLst>
            <pc:docMk/>
            <pc:sldMk cId="3867199794" sldId="297"/>
            <ac:spMk id="6" creationId="{61B85CAE-83D5-484F-96A5-1947D596F174}"/>
          </ac:spMkLst>
        </pc:spChg>
        <pc:spChg chg="add del mod">
          <ac:chgData name="Trond Aalberg" userId="e0152c74-65b9-4f26-a6b2-5e1afe67bd14" providerId="ADAL" clId="{02151243-EF97-434E-A986-2391B09DE00A}" dt="2020-03-05T15:19:47.835" v="5164" actId="478"/>
          <ac:spMkLst>
            <pc:docMk/>
            <pc:sldMk cId="3867199794" sldId="297"/>
            <ac:spMk id="7" creationId="{77D57A1D-2A7F-8E49-B92F-049C0775B7ED}"/>
          </ac:spMkLst>
        </pc:spChg>
        <pc:spChg chg="add mod">
          <ac:chgData name="Trond Aalberg" userId="e0152c74-65b9-4f26-a6b2-5e1afe67bd14" providerId="ADAL" clId="{02151243-EF97-434E-A986-2391B09DE00A}" dt="2020-03-05T17:52:08.008" v="5557" actId="1036"/>
          <ac:spMkLst>
            <pc:docMk/>
            <pc:sldMk cId="3867199794" sldId="297"/>
            <ac:spMk id="11" creationId="{F2EE8445-EEBA-CA42-A877-C11969A88F03}"/>
          </ac:spMkLst>
        </pc:spChg>
        <pc:spChg chg="add del mod">
          <ac:chgData name="Trond Aalberg" userId="e0152c74-65b9-4f26-a6b2-5e1afe67bd14" providerId="ADAL" clId="{02151243-EF97-434E-A986-2391B09DE00A}" dt="2020-03-05T15:19:50.159" v="5165" actId="478"/>
          <ac:spMkLst>
            <pc:docMk/>
            <pc:sldMk cId="3867199794" sldId="297"/>
            <ac:spMk id="12" creationId="{D1171FF5-0CE6-3B4B-B2E4-A258993505C3}"/>
          </ac:spMkLst>
        </pc:spChg>
        <pc:spChg chg="add mod">
          <ac:chgData name="Trond Aalberg" userId="e0152c74-65b9-4f26-a6b2-5e1afe67bd14" providerId="ADAL" clId="{02151243-EF97-434E-A986-2391B09DE00A}" dt="2020-03-05T17:52:00.414" v="5544" actId="1037"/>
          <ac:spMkLst>
            <pc:docMk/>
            <pc:sldMk cId="3867199794" sldId="297"/>
            <ac:spMk id="14" creationId="{9EC490EA-199B-B245-A4AE-3C17C432EF18}"/>
          </ac:spMkLst>
        </pc:spChg>
        <pc:spChg chg="add mod">
          <ac:chgData name="Trond Aalberg" userId="e0152c74-65b9-4f26-a6b2-5e1afe67bd14" providerId="ADAL" clId="{02151243-EF97-434E-A986-2391B09DE00A}" dt="2020-03-05T17:52:00.414" v="5544" actId="1037"/>
          <ac:spMkLst>
            <pc:docMk/>
            <pc:sldMk cId="3867199794" sldId="297"/>
            <ac:spMk id="15" creationId="{8D8B086F-6930-D04D-9028-C7BA0E335EE8}"/>
          </ac:spMkLst>
        </pc:spChg>
        <pc:spChg chg="add mod">
          <ac:chgData name="Trond Aalberg" userId="e0152c74-65b9-4f26-a6b2-5e1afe67bd14" providerId="ADAL" clId="{02151243-EF97-434E-A986-2391B09DE00A}" dt="2020-03-05T17:52:00.414" v="5544" actId="1037"/>
          <ac:spMkLst>
            <pc:docMk/>
            <pc:sldMk cId="3867199794" sldId="297"/>
            <ac:spMk id="16" creationId="{417E7443-1600-7546-BD24-B9D99AB496D5}"/>
          </ac:spMkLst>
        </pc:spChg>
        <pc:spChg chg="add del mod">
          <ac:chgData name="Trond Aalberg" userId="e0152c74-65b9-4f26-a6b2-5e1afe67bd14" providerId="ADAL" clId="{02151243-EF97-434E-A986-2391B09DE00A}" dt="2020-03-05T15:19:54.562" v="5166" actId="478"/>
          <ac:spMkLst>
            <pc:docMk/>
            <pc:sldMk cId="3867199794" sldId="297"/>
            <ac:spMk id="17" creationId="{AF380E5A-F441-1E4E-B1C6-93594116B772}"/>
          </ac:spMkLst>
        </pc:spChg>
        <pc:spChg chg="add mod">
          <ac:chgData name="Trond Aalberg" userId="e0152c74-65b9-4f26-a6b2-5e1afe67bd14" providerId="ADAL" clId="{02151243-EF97-434E-A986-2391B09DE00A}" dt="2020-03-05T16:40:45.849" v="5499" actId="207"/>
          <ac:spMkLst>
            <pc:docMk/>
            <pc:sldMk cId="3867199794" sldId="297"/>
            <ac:spMk id="18" creationId="{1BBC02F5-F42C-7E45-BD90-BF8E504ABA4E}"/>
          </ac:spMkLst>
        </pc:spChg>
        <pc:spChg chg="add mod">
          <ac:chgData name="Trond Aalberg" userId="e0152c74-65b9-4f26-a6b2-5e1afe67bd14" providerId="ADAL" clId="{02151243-EF97-434E-A986-2391B09DE00A}" dt="2020-03-05T17:52:00.414" v="5544" actId="1037"/>
          <ac:spMkLst>
            <pc:docMk/>
            <pc:sldMk cId="3867199794" sldId="297"/>
            <ac:spMk id="23" creationId="{CD3663B8-CCC3-424C-889E-99C7F80AB2B5}"/>
          </ac:spMkLst>
        </pc:spChg>
        <pc:spChg chg="add mod">
          <ac:chgData name="Trond Aalberg" userId="e0152c74-65b9-4f26-a6b2-5e1afe67bd14" providerId="ADAL" clId="{02151243-EF97-434E-A986-2391B09DE00A}" dt="2020-03-05T17:52:00.414" v="5544" actId="1037"/>
          <ac:spMkLst>
            <pc:docMk/>
            <pc:sldMk cId="3867199794" sldId="297"/>
            <ac:spMk id="24" creationId="{CF33ACFE-B24E-BC4D-8485-0CEB730A1ED2}"/>
          </ac:spMkLst>
        </pc:spChg>
        <pc:picChg chg="add del">
          <ac:chgData name="Trond Aalberg" userId="e0152c74-65b9-4f26-a6b2-5e1afe67bd14" providerId="ADAL" clId="{02151243-EF97-434E-A986-2391B09DE00A}" dt="2020-03-05T14:50:23.169" v="4727"/>
          <ac:picMkLst>
            <pc:docMk/>
            <pc:sldMk cId="3867199794" sldId="297"/>
            <ac:picMk id="3" creationId="{DF7E37C1-BE10-FC4F-9483-4134151580C0}"/>
          </ac:picMkLst>
        </pc:picChg>
        <pc:picChg chg="add del">
          <ac:chgData name="Trond Aalberg" userId="e0152c74-65b9-4f26-a6b2-5e1afe67bd14" providerId="ADAL" clId="{02151243-EF97-434E-A986-2391B09DE00A}" dt="2020-03-05T14:52:12.373" v="4729" actId="478"/>
          <ac:picMkLst>
            <pc:docMk/>
            <pc:sldMk cId="3867199794" sldId="297"/>
            <ac:picMk id="4" creationId="{C1EC2BCB-C31A-AD45-8E1F-791D7615013B}"/>
          </ac:picMkLst>
        </pc:picChg>
        <pc:picChg chg="add">
          <ac:chgData name="Trond Aalberg" userId="e0152c74-65b9-4f26-a6b2-5e1afe67bd14" providerId="ADAL" clId="{02151243-EF97-434E-A986-2391B09DE00A}" dt="2020-03-05T14:52:13.260" v="4730"/>
          <ac:picMkLst>
            <pc:docMk/>
            <pc:sldMk cId="3867199794" sldId="297"/>
            <ac:picMk id="5" creationId="{5E165E5B-59C0-D84B-BA2C-D729C7A7FB3F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8" creationId="{52821274-8E33-1B49-A042-408809545F7F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9" creationId="{BBDA8D0C-5608-AE42-AFB6-58D88CAD841E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10" creationId="{414FD37D-1A95-0746-8C31-04981369C9A9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13" creationId="{F76DABE8-9318-C248-B19E-FB07C0DAD9D4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19" creationId="{EF66E12A-3C1B-E747-890A-CD5302D29322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20" creationId="{D9D4AD61-E085-7F4A-8A17-B2550A425F73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21" creationId="{F85EE0D5-B9D2-C34E-A69E-956E10325CE1}"/>
          </ac:picMkLst>
        </pc:picChg>
        <pc:picChg chg="add mod">
          <ac:chgData name="Trond Aalberg" userId="e0152c74-65b9-4f26-a6b2-5e1afe67bd14" providerId="ADAL" clId="{02151243-EF97-434E-A986-2391B09DE00A}" dt="2020-03-05T17:52:00.414" v="5544" actId="1037"/>
          <ac:picMkLst>
            <pc:docMk/>
            <pc:sldMk cId="3867199794" sldId="297"/>
            <ac:picMk id="22" creationId="{516D4952-7B19-694F-927D-2AB73F26814A}"/>
          </ac:picMkLst>
        </pc:picChg>
        <pc:cxnChg chg="add mod">
          <ac:chgData name="Trond Aalberg" userId="e0152c74-65b9-4f26-a6b2-5e1afe67bd14" providerId="ADAL" clId="{02151243-EF97-434E-A986-2391B09DE00A}" dt="2020-03-05T17:52:00.414" v="5544" actId="1037"/>
          <ac:cxnSpMkLst>
            <pc:docMk/>
            <pc:sldMk cId="3867199794" sldId="297"/>
            <ac:cxnSpMk id="26" creationId="{26F0467C-771C-3744-A2D8-7F5B29E8FDAC}"/>
          </ac:cxnSpMkLst>
        </pc:cxnChg>
        <pc:cxnChg chg="add mod">
          <ac:chgData name="Trond Aalberg" userId="e0152c74-65b9-4f26-a6b2-5e1afe67bd14" providerId="ADAL" clId="{02151243-EF97-434E-A986-2391B09DE00A}" dt="2020-03-05T17:52:00.414" v="5544" actId="1037"/>
          <ac:cxnSpMkLst>
            <pc:docMk/>
            <pc:sldMk cId="3867199794" sldId="297"/>
            <ac:cxnSpMk id="27" creationId="{10811DF8-6077-6940-921D-F2844D904AD3}"/>
          </ac:cxnSpMkLst>
        </pc:cxnChg>
      </pc:sldChg>
      <pc:sldChg chg="addSp delSp add">
        <pc:chgData name="Trond Aalberg" userId="e0152c74-65b9-4f26-a6b2-5e1afe67bd14" providerId="ADAL" clId="{02151243-EF97-434E-A986-2391B09DE00A}" dt="2020-03-04T16:50:16.066" v="1312"/>
        <pc:sldMkLst>
          <pc:docMk/>
          <pc:sldMk cId="261728246" sldId="298"/>
        </pc:sldMkLst>
        <pc:picChg chg="add del">
          <ac:chgData name="Trond Aalberg" userId="e0152c74-65b9-4f26-a6b2-5e1afe67bd14" providerId="ADAL" clId="{02151243-EF97-434E-A986-2391B09DE00A}" dt="2020-03-04T16:50:14.525" v="1311" actId="478"/>
          <ac:picMkLst>
            <pc:docMk/>
            <pc:sldMk cId="261728246" sldId="298"/>
            <ac:picMk id="4" creationId="{4CD8B314-61CE-B848-A6BB-7E76DF9BEC66}"/>
          </ac:picMkLst>
        </pc:picChg>
        <pc:picChg chg="add">
          <ac:chgData name="Trond Aalberg" userId="e0152c74-65b9-4f26-a6b2-5e1afe67bd14" providerId="ADAL" clId="{02151243-EF97-434E-A986-2391B09DE00A}" dt="2020-03-04T16:50:16.066" v="1312"/>
          <ac:picMkLst>
            <pc:docMk/>
            <pc:sldMk cId="261728246" sldId="298"/>
            <ac:picMk id="5" creationId="{BAE69F7B-0C61-E841-AC5B-F458276B8D16}"/>
          </ac:picMkLst>
        </pc:picChg>
      </pc:sldChg>
      <pc:sldChg chg="modSp add">
        <pc:chgData name="Trond Aalberg" userId="e0152c74-65b9-4f26-a6b2-5e1afe67bd14" providerId="ADAL" clId="{02151243-EF97-434E-A986-2391B09DE00A}" dt="2020-03-04T22:19:55.330" v="4568" actId="5793"/>
        <pc:sldMkLst>
          <pc:docMk/>
          <pc:sldMk cId="1169508473" sldId="299"/>
        </pc:sldMkLst>
        <pc:spChg chg="mod">
          <ac:chgData name="Trond Aalberg" userId="e0152c74-65b9-4f26-a6b2-5e1afe67bd14" providerId="ADAL" clId="{02151243-EF97-434E-A986-2391B09DE00A}" dt="2020-03-04T17:18:25.748" v="2040" actId="207"/>
          <ac:spMkLst>
            <pc:docMk/>
            <pc:sldMk cId="1169508473" sldId="299"/>
            <ac:spMk id="2" creationId="{B545B26B-F6C2-1046-8280-7F1A5C4146C7}"/>
          </ac:spMkLst>
        </pc:spChg>
        <pc:spChg chg="mod">
          <ac:chgData name="Trond Aalberg" userId="e0152c74-65b9-4f26-a6b2-5e1afe67bd14" providerId="ADAL" clId="{02151243-EF97-434E-A986-2391B09DE00A}" dt="2020-03-04T22:19:55.330" v="4568" actId="5793"/>
          <ac:spMkLst>
            <pc:docMk/>
            <pc:sldMk cId="1169508473" sldId="299"/>
            <ac:spMk id="3" creationId="{1EC05A27-65D0-2849-AC53-30E9433A4285}"/>
          </ac:spMkLst>
        </pc:spChg>
      </pc:sldChg>
      <pc:sldChg chg="addSp modSp add">
        <pc:chgData name="Trond Aalberg" userId="e0152c74-65b9-4f26-a6b2-5e1afe67bd14" providerId="ADAL" clId="{02151243-EF97-434E-A986-2391B09DE00A}" dt="2020-03-05T15:51:20.146" v="5495" actId="27636"/>
        <pc:sldMkLst>
          <pc:docMk/>
          <pc:sldMk cId="1928281065" sldId="300"/>
        </pc:sldMkLst>
        <pc:spChg chg="mod">
          <ac:chgData name="Trond Aalberg" userId="e0152c74-65b9-4f26-a6b2-5e1afe67bd14" providerId="ADAL" clId="{02151243-EF97-434E-A986-2391B09DE00A}" dt="2020-03-05T15:49:05.932" v="5399" actId="20577"/>
          <ac:spMkLst>
            <pc:docMk/>
            <pc:sldMk cId="1928281065" sldId="300"/>
            <ac:spMk id="2" creationId="{83BBBA09-20BD-C74B-8536-2B3B3607F926}"/>
          </ac:spMkLst>
        </pc:spChg>
        <pc:spChg chg="mod">
          <ac:chgData name="Trond Aalberg" userId="e0152c74-65b9-4f26-a6b2-5e1afe67bd14" providerId="ADAL" clId="{02151243-EF97-434E-A986-2391B09DE00A}" dt="2020-03-05T15:51:20.146" v="5495" actId="27636"/>
          <ac:spMkLst>
            <pc:docMk/>
            <pc:sldMk cId="1928281065" sldId="300"/>
            <ac:spMk id="3" creationId="{D65BE795-5271-8F4E-868B-79D15BB4AEFD}"/>
          </ac:spMkLst>
        </pc:spChg>
        <pc:picChg chg="add mod">
          <ac:chgData name="Trond Aalberg" userId="e0152c74-65b9-4f26-a6b2-5e1afe67bd14" providerId="ADAL" clId="{02151243-EF97-434E-A986-2391B09DE00A}" dt="2020-03-05T15:51:14.675" v="5492" actId="1076"/>
          <ac:picMkLst>
            <pc:docMk/>
            <pc:sldMk cId="1928281065" sldId="300"/>
            <ac:picMk id="4" creationId="{07608B5D-2432-BE49-824D-577C0E6927DE}"/>
          </ac:picMkLst>
        </pc:picChg>
      </pc:sldChg>
      <pc:sldChg chg="modSp add">
        <pc:chgData name="Trond Aalberg" userId="e0152c74-65b9-4f26-a6b2-5e1afe67bd14" providerId="ADAL" clId="{02151243-EF97-434E-A986-2391B09DE00A}" dt="2020-03-05T09:09:10.056" v="4724" actId="20577"/>
        <pc:sldMkLst>
          <pc:docMk/>
          <pc:sldMk cId="535528030" sldId="301"/>
        </pc:sldMkLst>
        <pc:spChg chg="mod">
          <ac:chgData name="Trond Aalberg" userId="e0152c74-65b9-4f26-a6b2-5e1afe67bd14" providerId="ADAL" clId="{02151243-EF97-434E-A986-2391B09DE00A}" dt="2020-03-05T09:09:10.056" v="4724" actId="20577"/>
          <ac:spMkLst>
            <pc:docMk/>
            <pc:sldMk cId="535528030" sldId="301"/>
            <ac:spMk id="2" creationId="{8EC34FD6-36C0-7842-89A9-25AD63BB31E3}"/>
          </ac:spMkLst>
        </pc:spChg>
        <pc:spChg chg="mod">
          <ac:chgData name="Trond Aalberg" userId="e0152c74-65b9-4f26-a6b2-5e1afe67bd14" providerId="ADAL" clId="{02151243-EF97-434E-A986-2391B09DE00A}" dt="2020-03-04T22:23:16.568" v="4571" actId="20577"/>
          <ac:spMkLst>
            <pc:docMk/>
            <pc:sldMk cId="535528030" sldId="301"/>
            <ac:spMk id="3" creationId="{FD81FA99-D2F4-2F41-8E99-07E3D7A50334}"/>
          </ac:spMkLst>
        </pc:spChg>
      </pc:sldChg>
      <pc:sldChg chg="addSp delSp modSp add del">
        <pc:chgData name="Trond Aalberg" userId="e0152c74-65b9-4f26-a6b2-5e1afe67bd14" providerId="ADAL" clId="{02151243-EF97-434E-A986-2391B09DE00A}" dt="2020-03-05T15:23:33.800" v="5254" actId="2696"/>
        <pc:sldMkLst>
          <pc:docMk/>
          <pc:sldMk cId="2696497099" sldId="302"/>
        </pc:sldMkLst>
        <pc:spChg chg="del">
          <ac:chgData name="Trond Aalberg" userId="e0152c74-65b9-4f26-a6b2-5e1afe67bd14" providerId="ADAL" clId="{02151243-EF97-434E-A986-2391B09DE00A}" dt="2020-03-05T14:52:51.879" v="4733" actId="478"/>
          <ac:spMkLst>
            <pc:docMk/>
            <pc:sldMk cId="2696497099" sldId="302"/>
            <ac:spMk id="2" creationId="{C3A396FA-79AC-2B4F-8D6D-20ECACC48B13}"/>
          </ac:spMkLst>
        </pc:spChg>
        <pc:spChg chg="del">
          <ac:chgData name="Trond Aalberg" userId="e0152c74-65b9-4f26-a6b2-5e1afe67bd14" providerId="ADAL" clId="{02151243-EF97-434E-A986-2391B09DE00A}" dt="2020-03-05T14:52:49.661" v="4732" actId="478"/>
          <ac:spMkLst>
            <pc:docMk/>
            <pc:sldMk cId="2696497099" sldId="302"/>
            <ac:spMk id="3" creationId="{F9B8C3D4-CB82-3841-942A-CF7EF75448D7}"/>
          </ac:spMkLst>
        </pc:spChg>
        <pc:spChg chg="add mod">
          <ac:chgData name="Trond Aalberg" userId="e0152c74-65b9-4f26-a6b2-5e1afe67bd14" providerId="ADAL" clId="{02151243-EF97-434E-A986-2391B09DE00A}" dt="2020-03-05T15:16:22.691" v="5117" actId="692"/>
          <ac:spMkLst>
            <pc:docMk/>
            <pc:sldMk cId="2696497099" sldId="302"/>
            <ac:spMk id="4" creationId="{6328A54F-A183-714D-96AF-AB49384E5120}"/>
          </ac:spMkLst>
        </pc:spChg>
        <pc:spChg chg="add mod">
          <ac:chgData name="Trond Aalberg" userId="e0152c74-65b9-4f26-a6b2-5e1afe67bd14" providerId="ADAL" clId="{02151243-EF97-434E-A986-2391B09DE00A}" dt="2020-03-05T15:14:41.924" v="5095" actId="1076"/>
          <ac:spMkLst>
            <pc:docMk/>
            <pc:sldMk cId="2696497099" sldId="302"/>
            <ac:spMk id="10" creationId="{33C64C37-13C2-6B46-A505-CCA727459F7B}"/>
          </ac:spMkLst>
        </pc:spChg>
        <pc:spChg chg="add del mod">
          <ac:chgData name="Trond Aalberg" userId="e0152c74-65b9-4f26-a6b2-5e1afe67bd14" providerId="ADAL" clId="{02151243-EF97-434E-A986-2391B09DE00A}" dt="2020-03-05T14:55:36.873" v="4803"/>
          <ac:spMkLst>
            <pc:docMk/>
            <pc:sldMk cId="2696497099" sldId="302"/>
            <ac:spMk id="11" creationId="{09DDB9A8-CBD8-8047-AD19-9CA9864E3A87}"/>
          </ac:spMkLst>
        </pc:spChg>
        <pc:spChg chg="add del mod">
          <ac:chgData name="Trond Aalberg" userId="e0152c74-65b9-4f26-a6b2-5e1afe67bd14" providerId="ADAL" clId="{02151243-EF97-434E-A986-2391B09DE00A}" dt="2020-03-05T14:56:10.120" v="4824" actId="478"/>
          <ac:spMkLst>
            <pc:docMk/>
            <pc:sldMk cId="2696497099" sldId="302"/>
            <ac:spMk id="12" creationId="{9140FCE7-C2EA-6B4F-9BEC-25074928B799}"/>
          </ac:spMkLst>
        </pc:spChg>
        <pc:spChg chg="add del mod">
          <ac:chgData name="Trond Aalberg" userId="e0152c74-65b9-4f26-a6b2-5e1afe67bd14" providerId="ADAL" clId="{02151243-EF97-434E-A986-2391B09DE00A}" dt="2020-03-05T15:15:49.135" v="5109" actId="478"/>
          <ac:spMkLst>
            <pc:docMk/>
            <pc:sldMk cId="2696497099" sldId="302"/>
            <ac:spMk id="14" creationId="{B7D4BD62-40F7-0B48-BFAB-5C32CC5612AF}"/>
          </ac:spMkLst>
        </pc:spChg>
        <pc:spChg chg="add mod">
          <ac:chgData name="Trond Aalberg" userId="e0152c74-65b9-4f26-a6b2-5e1afe67bd14" providerId="ADAL" clId="{02151243-EF97-434E-A986-2391B09DE00A}" dt="2020-03-05T15:16:22.691" v="5117" actId="692"/>
          <ac:spMkLst>
            <pc:docMk/>
            <pc:sldMk cId="2696497099" sldId="302"/>
            <ac:spMk id="15" creationId="{7719E078-678B-514A-9CF6-3BD4E80AA8BF}"/>
          </ac:spMkLst>
        </pc:spChg>
        <pc:spChg chg="add mod">
          <ac:chgData name="Trond Aalberg" userId="e0152c74-65b9-4f26-a6b2-5e1afe67bd14" providerId="ADAL" clId="{02151243-EF97-434E-A986-2391B09DE00A}" dt="2020-03-05T15:04:33.463" v="5028" actId="20577"/>
          <ac:spMkLst>
            <pc:docMk/>
            <pc:sldMk cId="2696497099" sldId="302"/>
            <ac:spMk id="18" creationId="{62CF9B82-7FE8-C742-87FE-A2C497C7BE34}"/>
          </ac:spMkLst>
        </pc:spChg>
        <pc:spChg chg="add mod">
          <ac:chgData name="Trond Aalberg" userId="e0152c74-65b9-4f26-a6b2-5e1afe67bd14" providerId="ADAL" clId="{02151243-EF97-434E-A986-2391B09DE00A}" dt="2020-03-05T15:04:12.742" v="5015" actId="1076"/>
          <ac:spMkLst>
            <pc:docMk/>
            <pc:sldMk cId="2696497099" sldId="302"/>
            <ac:spMk id="19" creationId="{D3E20ED9-9D9B-9E41-81E7-736855C291A8}"/>
          </ac:spMkLst>
        </pc:spChg>
        <pc:spChg chg="add del mod">
          <ac:chgData name="Trond Aalberg" userId="e0152c74-65b9-4f26-a6b2-5e1afe67bd14" providerId="ADAL" clId="{02151243-EF97-434E-A986-2391B09DE00A}" dt="2020-03-05T15:15:51.037" v="5110" actId="478"/>
          <ac:spMkLst>
            <pc:docMk/>
            <pc:sldMk cId="2696497099" sldId="302"/>
            <ac:spMk id="20" creationId="{C6AFE5D1-F129-E948-B157-0AD74603C946}"/>
          </ac:spMkLst>
        </pc:spChg>
        <pc:spChg chg="add del mod">
          <ac:chgData name="Trond Aalberg" userId="e0152c74-65b9-4f26-a6b2-5e1afe67bd14" providerId="ADAL" clId="{02151243-EF97-434E-A986-2391B09DE00A}" dt="2020-03-05T15:04:01.615" v="5011" actId="478"/>
          <ac:spMkLst>
            <pc:docMk/>
            <pc:sldMk cId="2696497099" sldId="302"/>
            <ac:spMk id="21" creationId="{C84FCFAE-ACE1-0D49-8A95-51BF08EB3F49}"/>
          </ac:spMkLst>
        </pc:spChg>
        <pc:spChg chg="add del mod">
          <ac:chgData name="Trond Aalberg" userId="e0152c74-65b9-4f26-a6b2-5e1afe67bd14" providerId="ADAL" clId="{02151243-EF97-434E-A986-2391B09DE00A}" dt="2020-03-05T15:05:08.919" v="5067" actId="478"/>
          <ac:spMkLst>
            <pc:docMk/>
            <pc:sldMk cId="2696497099" sldId="302"/>
            <ac:spMk id="27" creationId="{1E6DB632-B4E1-A247-869F-3DB866DB5835}"/>
          </ac:spMkLst>
        </pc:spChg>
        <pc:spChg chg="add mod">
          <ac:chgData name="Trond Aalberg" userId="e0152c74-65b9-4f26-a6b2-5e1afe67bd14" providerId="ADAL" clId="{02151243-EF97-434E-A986-2391B09DE00A}" dt="2020-03-05T15:04:09.797" v="5014" actId="1076"/>
          <ac:spMkLst>
            <pc:docMk/>
            <pc:sldMk cId="2696497099" sldId="302"/>
            <ac:spMk id="29" creationId="{19A1C479-E098-E043-81F8-9D4467E0953D}"/>
          </ac:spMkLst>
        </pc:spChg>
        <pc:spChg chg="add mod">
          <ac:chgData name="Trond Aalberg" userId="e0152c74-65b9-4f26-a6b2-5e1afe67bd14" providerId="ADAL" clId="{02151243-EF97-434E-A986-2391B09DE00A}" dt="2020-03-05T15:16:22.691" v="5117" actId="692"/>
          <ac:spMkLst>
            <pc:docMk/>
            <pc:sldMk cId="2696497099" sldId="302"/>
            <ac:spMk id="30" creationId="{13455BD2-7C4A-C642-9A07-73987F02BAA3}"/>
          </ac:spMkLst>
        </pc:spChg>
        <pc:spChg chg="add mod">
          <ac:chgData name="Trond Aalberg" userId="e0152c74-65b9-4f26-a6b2-5e1afe67bd14" providerId="ADAL" clId="{02151243-EF97-434E-A986-2391B09DE00A}" dt="2020-03-05T15:14:50.196" v="5099" actId="1036"/>
          <ac:spMkLst>
            <pc:docMk/>
            <pc:sldMk cId="2696497099" sldId="302"/>
            <ac:spMk id="31" creationId="{C2AFB20A-C795-434E-B0C2-A2B2722C1538}"/>
          </ac:spMkLst>
        </pc:spChg>
        <pc:spChg chg="add del mod">
          <ac:chgData name="Trond Aalberg" userId="e0152c74-65b9-4f26-a6b2-5e1afe67bd14" providerId="ADAL" clId="{02151243-EF97-434E-A986-2391B09DE00A}" dt="2020-03-05T15:14:25.943" v="5091" actId="478"/>
          <ac:spMkLst>
            <pc:docMk/>
            <pc:sldMk cId="2696497099" sldId="302"/>
            <ac:spMk id="32" creationId="{300448BB-3A74-854E-912A-64E44290EE66}"/>
          </ac:spMkLst>
        </pc:spChg>
        <pc:spChg chg="add mod">
          <ac:chgData name="Trond Aalberg" userId="e0152c74-65b9-4f26-a6b2-5e1afe67bd14" providerId="ADAL" clId="{02151243-EF97-434E-A986-2391B09DE00A}" dt="2020-03-05T15:16:29.493" v="5118" actId="1076"/>
          <ac:spMkLst>
            <pc:docMk/>
            <pc:sldMk cId="2696497099" sldId="302"/>
            <ac:spMk id="37" creationId="{7904691E-CAB3-3041-9E4F-8B724D23F420}"/>
          </ac:spMkLst>
        </pc:spChg>
        <pc:spChg chg="add mod">
          <ac:chgData name="Trond Aalberg" userId="e0152c74-65b9-4f26-a6b2-5e1afe67bd14" providerId="ADAL" clId="{02151243-EF97-434E-A986-2391B09DE00A}" dt="2020-03-05T15:16:22.691" v="5117" actId="692"/>
          <ac:spMkLst>
            <pc:docMk/>
            <pc:sldMk cId="2696497099" sldId="302"/>
            <ac:spMk id="38" creationId="{31531EF6-54D6-9F42-A78B-C3A737355DF1}"/>
          </ac:spMkLst>
        </pc:spChg>
        <pc:spChg chg="add mod">
          <ac:chgData name="Trond Aalberg" userId="e0152c74-65b9-4f26-a6b2-5e1afe67bd14" providerId="ADAL" clId="{02151243-EF97-434E-A986-2391B09DE00A}" dt="2020-03-05T15:16:22.691" v="5117" actId="692"/>
          <ac:spMkLst>
            <pc:docMk/>
            <pc:sldMk cId="2696497099" sldId="302"/>
            <ac:spMk id="39" creationId="{8D766DC2-2118-5B4A-A580-A9D9AAFDA785}"/>
          </ac:spMkLst>
        </pc:spChg>
        <pc:picChg chg="add del mod">
          <ac:chgData name="Trond Aalberg" userId="e0152c74-65b9-4f26-a6b2-5e1afe67bd14" providerId="ADAL" clId="{02151243-EF97-434E-A986-2391B09DE00A}" dt="2020-03-05T15:05:38.709" v="5074" actId="478"/>
          <ac:picMkLst>
            <pc:docMk/>
            <pc:sldMk cId="2696497099" sldId="302"/>
            <ac:picMk id="5" creationId="{FCD74E72-0755-B441-9C05-E4DA452924E1}"/>
          </ac:picMkLst>
        </pc:picChg>
        <pc:picChg chg="add del mod">
          <ac:chgData name="Trond Aalberg" userId="e0152c74-65b9-4f26-a6b2-5e1afe67bd14" providerId="ADAL" clId="{02151243-EF97-434E-A986-2391B09DE00A}" dt="2020-03-05T15:05:40.554" v="5075" actId="478"/>
          <ac:picMkLst>
            <pc:docMk/>
            <pc:sldMk cId="2696497099" sldId="302"/>
            <ac:picMk id="6" creationId="{1F0A18C9-C295-804B-824B-EE15A784C722}"/>
          </ac:picMkLst>
        </pc:picChg>
        <pc:picChg chg="add mod">
          <ac:chgData name="Trond Aalberg" userId="e0152c74-65b9-4f26-a6b2-5e1afe67bd14" providerId="ADAL" clId="{02151243-EF97-434E-A986-2391B09DE00A}" dt="2020-03-05T15:02:19.136" v="4951" actId="1076"/>
          <ac:picMkLst>
            <pc:docMk/>
            <pc:sldMk cId="2696497099" sldId="302"/>
            <ac:picMk id="7" creationId="{E3D2F176-7E9F-AA45-84E8-A3BC9B6AD836}"/>
          </ac:picMkLst>
        </pc:picChg>
        <pc:picChg chg="add mod">
          <ac:chgData name="Trond Aalberg" userId="e0152c74-65b9-4f26-a6b2-5e1afe67bd14" providerId="ADAL" clId="{02151243-EF97-434E-A986-2391B09DE00A}" dt="2020-03-05T15:02:20.513" v="4952" actId="1076"/>
          <ac:picMkLst>
            <pc:docMk/>
            <pc:sldMk cId="2696497099" sldId="302"/>
            <ac:picMk id="8" creationId="{F11A3569-CC4A-894A-8F9F-1B6F5CB91A4F}"/>
          </ac:picMkLst>
        </pc:picChg>
        <pc:picChg chg="add mod">
          <ac:chgData name="Trond Aalberg" userId="e0152c74-65b9-4f26-a6b2-5e1afe67bd14" providerId="ADAL" clId="{02151243-EF97-434E-A986-2391B09DE00A}" dt="2020-03-05T15:05:42.883" v="5076" actId="1076"/>
          <ac:picMkLst>
            <pc:docMk/>
            <pc:sldMk cId="2696497099" sldId="302"/>
            <ac:picMk id="9" creationId="{EFE97892-8B4B-7349-ADBF-FEC5BC1CF8BC}"/>
          </ac:picMkLst>
        </pc:picChg>
        <pc:picChg chg="add del">
          <ac:chgData name="Trond Aalberg" userId="e0152c74-65b9-4f26-a6b2-5e1afe67bd14" providerId="ADAL" clId="{02151243-EF97-434E-A986-2391B09DE00A}" dt="2020-03-05T14:56:19.361" v="4827" actId="478"/>
          <ac:picMkLst>
            <pc:docMk/>
            <pc:sldMk cId="2696497099" sldId="302"/>
            <ac:picMk id="13" creationId="{BF8DBDED-0793-CF45-A50F-95E0F09D7E83}"/>
          </ac:picMkLst>
        </pc:picChg>
        <pc:picChg chg="add mod">
          <ac:chgData name="Trond Aalberg" userId="e0152c74-65b9-4f26-a6b2-5e1afe67bd14" providerId="ADAL" clId="{02151243-EF97-434E-A986-2391B09DE00A}" dt="2020-03-05T15:02:35.798" v="4958" actId="1076"/>
          <ac:picMkLst>
            <pc:docMk/>
            <pc:sldMk cId="2696497099" sldId="302"/>
            <ac:picMk id="16" creationId="{80A8A826-3B2A-1D4D-95D9-1E7C287DF376}"/>
          </ac:picMkLst>
        </pc:picChg>
        <pc:picChg chg="add del mod">
          <ac:chgData name="Trond Aalberg" userId="e0152c74-65b9-4f26-a6b2-5e1afe67bd14" providerId="ADAL" clId="{02151243-EF97-434E-A986-2391B09DE00A}" dt="2020-03-05T14:58:30.160" v="4848" actId="478"/>
          <ac:picMkLst>
            <pc:docMk/>
            <pc:sldMk cId="2696497099" sldId="302"/>
            <ac:picMk id="17" creationId="{E12792FD-5861-A74A-91C4-351F068A4F19}"/>
          </ac:picMkLst>
        </pc:picChg>
        <pc:picChg chg="add del mod">
          <ac:chgData name="Trond Aalberg" userId="e0152c74-65b9-4f26-a6b2-5e1afe67bd14" providerId="ADAL" clId="{02151243-EF97-434E-A986-2391B09DE00A}" dt="2020-03-05T15:03:52.976" v="5009" actId="478"/>
          <ac:picMkLst>
            <pc:docMk/>
            <pc:sldMk cId="2696497099" sldId="302"/>
            <ac:picMk id="22" creationId="{8857148C-E1B9-934F-9851-3BF1DFC18B6E}"/>
          </ac:picMkLst>
        </pc:picChg>
        <pc:picChg chg="add del mod">
          <ac:chgData name="Trond Aalberg" userId="e0152c74-65b9-4f26-a6b2-5e1afe67bd14" providerId="ADAL" clId="{02151243-EF97-434E-A986-2391B09DE00A}" dt="2020-03-05T15:03:52.976" v="5009" actId="478"/>
          <ac:picMkLst>
            <pc:docMk/>
            <pc:sldMk cId="2696497099" sldId="302"/>
            <ac:picMk id="23" creationId="{16E6F7BF-6A53-B145-85CE-071EC9C92468}"/>
          </ac:picMkLst>
        </pc:picChg>
        <pc:picChg chg="add del mod">
          <ac:chgData name="Trond Aalberg" userId="e0152c74-65b9-4f26-a6b2-5e1afe67bd14" providerId="ADAL" clId="{02151243-EF97-434E-A986-2391B09DE00A}" dt="2020-03-05T15:03:52.976" v="5009" actId="478"/>
          <ac:picMkLst>
            <pc:docMk/>
            <pc:sldMk cId="2696497099" sldId="302"/>
            <ac:picMk id="24" creationId="{C2D13E7F-DA6F-B544-84BB-E9E9304B1AAE}"/>
          </ac:picMkLst>
        </pc:picChg>
        <pc:picChg chg="add del mod">
          <ac:chgData name="Trond Aalberg" userId="e0152c74-65b9-4f26-a6b2-5e1afe67bd14" providerId="ADAL" clId="{02151243-EF97-434E-A986-2391B09DE00A}" dt="2020-03-05T15:03:52.976" v="5009" actId="478"/>
          <ac:picMkLst>
            <pc:docMk/>
            <pc:sldMk cId="2696497099" sldId="302"/>
            <ac:picMk id="25" creationId="{1E19D8CE-2956-9242-8DC5-51DAAE399297}"/>
          </ac:picMkLst>
        </pc:picChg>
        <pc:picChg chg="add del mod">
          <ac:chgData name="Trond Aalberg" userId="e0152c74-65b9-4f26-a6b2-5e1afe67bd14" providerId="ADAL" clId="{02151243-EF97-434E-A986-2391B09DE00A}" dt="2020-03-05T15:03:52.976" v="5009" actId="478"/>
          <ac:picMkLst>
            <pc:docMk/>
            <pc:sldMk cId="2696497099" sldId="302"/>
            <ac:picMk id="26" creationId="{B3021426-DC35-1F4F-8611-19C98B792E2F}"/>
          </ac:picMkLst>
        </pc:picChg>
        <pc:picChg chg="add del mod">
          <ac:chgData name="Trond Aalberg" userId="e0152c74-65b9-4f26-a6b2-5e1afe67bd14" providerId="ADAL" clId="{02151243-EF97-434E-A986-2391B09DE00A}" dt="2020-03-05T15:03:55.974" v="5010" actId="478"/>
          <ac:picMkLst>
            <pc:docMk/>
            <pc:sldMk cId="2696497099" sldId="302"/>
            <ac:picMk id="28" creationId="{7964A95C-09B1-164B-A038-B520C88B7826}"/>
          </ac:picMkLst>
        </pc:picChg>
        <pc:picChg chg="add mod">
          <ac:chgData name="Trond Aalberg" userId="e0152c74-65b9-4f26-a6b2-5e1afe67bd14" providerId="ADAL" clId="{02151243-EF97-434E-A986-2391B09DE00A}" dt="2020-03-05T15:06:00.492" v="5082" actId="1076"/>
          <ac:picMkLst>
            <pc:docMk/>
            <pc:sldMk cId="2696497099" sldId="302"/>
            <ac:picMk id="33" creationId="{5CA91B1C-BC1F-FA45-B503-E49F8A9C2B5B}"/>
          </ac:picMkLst>
        </pc:picChg>
        <pc:picChg chg="add mod">
          <ac:chgData name="Trond Aalberg" userId="e0152c74-65b9-4f26-a6b2-5e1afe67bd14" providerId="ADAL" clId="{02151243-EF97-434E-A986-2391B09DE00A}" dt="2020-03-05T15:06:02.286" v="5083" actId="1076"/>
          <ac:picMkLst>
            <pc:docMk/>
            <pc:sldMk cId="2696497099" sldId="302"/>
            <ac:picMk id="34" creationId="{966CDF45-62D5-B94F-8F18-8F769978B3BB}"/>
          </ac:picMkLst>
        </pc:picChg>
        <pc:picChg chg="add mod">
          <ac:chgData name="Trond Aalberg" userId="e0152c74-65b9-4f26-a6b2-5e1afe67bd14" providerId="ADAL" clId="{02151243-EF97-434E-A986-2391B09DE00A}" dt="2020-03-05T15:06:11.624" v="5087" actId="1076"/>
          <ac:picMkLst>
            <pc:docMk/>
            <pc:sldMk cId="2696497099" sldId="302"/>
            <ac:picMk id="35" creationId="{AFF46B11-971E-C14B-A915-9A779CF69DED}"/>
          </ac:picMkLst>
        </pc:picChg>
        <pc:picChg chg="add mod">
          <ac:chgData name="Trond Aalberg" userId="e0152c74-65b9-4f26-a6b2-5e1afe67bd14" providerId="ADAL" clId="{02151243-EF97-434E-A986-2391B09DE00A}" dt="2020-03-05T15:06:47.516" v="5090" actId="14100"/>
          <ac:picMkLst>
            <pc:docMk/>
            <pc:sldMk cId="2696497099" sldId="302"/>
            <ac:picMk id="36" creationId="{159A8BD3-A84A-6640-9F55-AAA6605BEBA7}"/>
          </ac:picMkLst>
        </pc:picChg>
      </pc:sldChg>
      <pc:sldChg chg="add del">
        <pc:chgData name="Trond Aalberg" userId="e0152c74-65b9-4f26-a6b2-5e1afe67bd14" providerId="ADAL" clId="{02151243-EF97-434E-A986-2391B09DE00A}" dt="2020-03-05T15:23:35.205" v="5255" actId="2696"/>
        <pc:sldMkLst>
          <pc:docMk/>
          <pc:sldMk cId="2513650285" sldId="303"/>
        </pc:sldMkLst>
      </pc:sldChg>
    </pc:docChg>
  </pc:docChgLst>
  <pc:docChgLst>
    <pc:chgData name="Trond Aalberg" userId="e0152c74-65b9-4f26-a6b2-5e1afe67bd14" providerId="ADAL" clId="{47260811-B054-B940-85C5-EB97BBD69B5D}"/>
    <pc:docChg chg="addSld modSld">
      <pc:chgData name="Trond Aalberg" userId="e0152c74-65b9-4f26-a6b2-5e1afe67bd14" providerId="ADAL" clId="{47260811-B054-B940-85C5-EB97BBD69B5D}" dt="2020-04-16T07:39:39.314" v="65" actId="14100"/>
      <pc:docMkLst>
        <pc:docMk/>
      </pc:docMkLst>
      <pc:sldChg chg="addSp modSp modAnim">
        <pc:chgData name="Trond Aalberg" userId="e0152c74-65b9-4f26-a6b2-5e1afe67bd14" providerId="ADAL" clId="{47260811-B054-B940-85C5-EB97BBD69B5D}" dt="2020-04-16T07:38:42.688" v="52" actId="1076"/>
        <pc:sldMkLst>
          <pc:docMk/>
          <pc:sldMk cId="2345639676" sldId="290"/>
        </pc:sldMkLst>
        <pc:spChg chg="mod">
          <ac:chgData name="Trond Aalberg" userId="e0152c74-65b9-4f26-a6b2-5e1afe67bd14" providerId="ADAL" clId="{47260811-B054-B940-85C5-EB97BBD69B5D}" dt="2020-04-16T07:36:54.450" v="22" actId="20577"/>
          <ac:spMkLst>
            <pc:docMk/>
            <pc:sldMk cId="2345639676" sldId="290"/>
            <ac:spMk id="3" creationId="{21389CD8-848F-0A49-B44E-1B6C86D88B38}"/>
          </ac:spMkLst>
        </pc:spChg>
        <pc:picChg chg="mod">
          <ac:chgData name="Trond Aalberg" userId="e0152c74-65b9-4f26-a6b2-5e1afe67bd14" providerId="ADAL" clId="{47260811-B054-B940-85C5-EB97BBD69B5D}" dt="2020-04-16T07:38:30.032" v="47" actId="1076"/>
          <ac:picMkLst>
            <pc:docMk/>
            <pc:sldMk cId="2345639676" sldId="290"/>
            <ac:picMk id="4" creationId="{392D1E50-D7DB-F942-B71B-F6E94E3F6903}"/>
          </ac:picMkLst>
        </pc:picChg>
        <pc:picChg chg="mod">
          <ac:chgData name="Trond Aalberg" userId="e0152c74-65b9-4f26-a6b2-5e1afe67bd14" providerId="ADAL" clId="{47260811-B054-B940-85C5-EB97BBD69B5D}" dt="2020-04-16T07:38:35.361" v="50" actId="14100"/>
          <ac:picMkLst>
            <pc:docMk/>
            <pc:sldMk cId="2345639676" sldId="290"/>
            <ac:picMk id="5" creationId="{DBC9A30B-733A-874F-B788-6DEE7C631094}"/>
          </ac:picMkLst>
        </pc:picChg>
        <pc:picChg chg="mod">
          <ac:chgData name="Trond Aalberg" userId="e0152c74-65b9-4f26-a6b2-5e1afe67bd14" providerId="ADAL" clId="{47260811-B054-B940-85C5-EB97BBD69B5D}" dt="2020-04-16T07:38:37.761" v="51" actId="14100"/>
          <ac:picMkLst>
            <pc:docMk/>
            <pc:sldMk cId="2345639676" sldId="290"/>
            <ac:picMk id="6" creationId="{691CB34F-D2A3-C840-92E4-16D99C5DF6D6}"/>
          </ac:picMkLst>
        </pc:picChg>
        <pc:picChg chg="mod">
          <ac:chgData name="Trond Aalberg" userId="e0152c74-65b9-4f26-a6b2-5e1afe67bd14" providerId="ADAL" clId="{47260811-B054-B940-85C5-EB97BBD69B5D}" dt="2020-04-16T07:38:42.688" v="52" actId="1076"/>
          <ac:picMkLst>
            <pc:docMk/>
            <pc:sldMk cId="2345639676" sldId="290"/>
            <ac:picMk id="7" creationId="{8F1F382D-1467-914B-AF32-CA0B60DE043E}"/>
          </ac:picMkLst>
        </pc:picChg>
        <pc:picChg chg="add mod">
          <ac:chgData name="Trond Aalberg" userId="e0152c74-65b9-4f26-a6b2-5e1afe67bd14" providerId="ADAL" clId="{47260811-B054-B940-85C5-EB97BBD69B5D}" dt="2020-04-16T07:37:12.975" v="24" actId="571"/>
          <ac:picMkLst>
            <pc:docMk/>
            <pc:sldMk cId="2345639676" sldId="290"/>
            <ac:picMk id="8" creationId="{C8761B79-8AB5-B944-B6A8-FBE1CD6C8465}"/>
          </ac:picMkLst>
        </pc:picChg>
      </pc:sldChg>
      <pc:sldChg chg="addSp modSp add modAnim">
        <pc:chgData name="Trond Aalberg" userId="e0152c74-65b9-4f26-a6b2-5e1afe67bd14" providerId="ADAL" clId="{47260811-B054-B940-85C5-EB97BBD69B5D}" dt="2020-04-16T07:39:39.314" v="65" actId="14100"/>
        <pc:sldMkLst>
          <pc:docMk/>
          <pc:sldMk cId="3017213392" sldId="302"/>
        </pc:sldMkLst>
        <pc:picChg chg="add mod">
          <ac:chgData name="Trond Aalberg" userId="e0152c74-65b9-4f26-a6b2-5e1afe67bd14" providerId="ADAL" clId="{47260811-B054-B940-85C5-EB97BBD69B5D}" dt="2020-04-16T07:39:26.168" v="60" actId="1076"/>
          <ac:picMkLst>
            <pc:docMk/>
            <pc:sldMk cId="3017213392" sldId="302"/>
            <ac:picMk id="4" creationId="{1973D0A5-7104-B246-BA6E-7953DB7A3243}"/>
          </ac:picMkLst>
        </pc:picChg>
        <pc:picChg chg="add mod">
          <ac:chgData name="Trond Aalberg" userId="e0152c74-65b9-4f26-a6b2-5e1afe67bd14" providerId="ADAL" clId="{47260811-B054-B940-85C5-EB97BBD69B5D}" dt="2020-04-16T07:39:21.352" v="58" actId="14100"/>
          <ac:picMkLst>
            <pc:docMk/>
            <pc:sldMk cId="3017213392" sldId="302"/>
            <ac:picMk id="5" creationId="{B1934453-0975-1B4E-8DDD-D08999958819}"/>
          </ac:picMkLst>
        </pc:picChg>
        <pc:picChg chg="add mod">
          <ac:chgData name="Trond Aalberg" userId="e0152c74-65b9-4f26-a6b2-5e1afe67bd14" providerId="ADAL" clId="{47260811-B054-B940-85C5-EB97BBD69B5D}" dt="2020-04-16T07:39:28.466" v="61" actId="1076"/>
          <ac:picMkLst>
            <pc:docMk/>
            <pc:sldMk cId="3017213392" sldId="302"/>
            <ac:picMk id="6" creationId="{E5EC20D7-26F5-C248-B0B9-63B106E98AF4}"/>
          </ac:picMkLst>
        </pc:picChg>
        <pc:picChg chg="add mod">
          <ac:chgData name="Trond Aalberg" userId="e0152c74-65b9-4f26-a6b2-5e1afe67bd14" providerId="ADAL" clId="{47260811-B054-B940-85C5-EB97BBD69B5D}" dt="2020-04-16T07:39:39.314" v="65" actId="14100"/>
          <ac:picMkLst>
            <pc:docMk/>
            <pc:sldMk cId="3017213392" sldId="302"/>
            <ac:picMk id="7" creationId="{3C431A80-C6CD-BC4C-98CC-DE72640BC3F7}"/>
          </ac:picMkLst>
        </pc:picChg>
      </pc:sldChg>
    </pc:docChg>
  </pc:docChgLst>
  <pc:docChgLst>
    <pc:chgData name="Trond Aalberg" userId="e0152c74-65b9-4f26-a6b2-5e1afe67bd14" providerId="ADAL" clId="{3C994D3D-CFEB-AD45-B60C-CD2178F82DFB}"/>
    <pc:docChg chg="undo custSel modSld">
      <pc:chgData name="Trond Aalberg" userId="e0152c74-65b9-4f26-a6b2-5e1afe67bd14" providerId="ADAL" clId="{3C994D3D-CFEB-AD45-B60C-CD2178F82DFB}" dt="2020-03-26T08:46:08.207" v="154" actId="20577"/>
      <pc:docMkLst>
        <pc:docMk/>
      </pc:docMkLst>
      <pc:sldChg chg="modSp">
        <pc:chgData name="Trond Aalberg" userId="e0152c74-65b9-4f26-a6b2-5e1afe67bd14" providerId="ADAL" clId="{3C994D3D-CFEB-AD45-B60C-CD2178F82DFB}" dt="2020-03-26T08:46:08.207" v="154" actId="20577"/>
        <pc:sldMkLst>
          <pc:docMk/>
          <pc:sldMk cId="104184055" sldId="294"/>
        </pc:sldMkLst>
        <pc:spChg chg="mod">
          <ac:chgData name="Trond Aalberg" userId="e0152c74-65b9-4f26-a6b2-5e1afe67bd14" providerId="ADAL" clId="{3C994D3D-CFEB-AD45-B60C-CD2178F82DFB}" dt="2020-03-26T08:46:08.207" v="154" actId="20577"/>
          <ac:spMkLst>
            <pc:docMk/>
            <pc:sldMk cId="104184055" sldId="294"/>
            <ac:spMk id="3" creationId="{C963B823-B7E5-4875-81AC-B06ED75CA9B4}"/>
          </ac:spMkLst>
        </pc:spChg>
      </pc:sldChg>
      <pc:sldChg chg="modSp">
        <pc:chgData name="Trond Aalberg" userId="e0152c74-65b9-4f26-a6b2-5e1afe67bd14" providerId="ADAL" clId="{3C994D3D-CFEB-AD45-B60C-CD2178F82DFB}" dt="2020-03-26T08:45:46.011" v="148" actId="20577"/>
        <pc:sldMkLst>
          <pc:docMk/>
          <pc:sldMk cId="1928281065" sldId="300"/>
        </pc:sldMkLst>
        <pc:spChg chg="mod">
          <ac:chgData name="Trond Aalberg" userId="e0152c74-65b9-4f26-a6b2-5e1afe67bd14" providerId="ADAL" clId="{3C994D3D-CFEB-AD45-B60C-CD2178F82DFB}" dt="2020-03-26T08:45:46.011" v="148" actId="20577"/>
          <ac:spMkLst>
            <pc:docMk/>
            <pc:sldMk cId="1928281065" sldId="300"/>
            <ac:spMk id="3" creationId="{D65BE795-5271-8F4E-868B-79D15BB4AEFD}"/>
          </ac:spMkLst>
        </pc:spChg>
      </pc:sldChg>
    </pc:docChg>
  </pc:docChgLst>
  <pc:docChgLst>
    <pc:chgData name="Trond Aalberg" userId="e0152c74-65b9-4f26-a6b2-5e1afe67bd14" providerId="ADAL" clId="{D3504709-6C91-F44B-83CE-8D6D2229647B}"/>
    <pc:docChg chg="addSld delSld modSld">
      <pc:chgData name="Trond Aalberg" userId="e0152c74-65b9-4f26-a6b2-5e1afe67bd14" providerId="ADAL" clId="{D3504709-6C91-F44B-83CE-8D6D2229647B}" dt="2020-06-29T12:40:32.459" v="1"/>
      <pc:docMkLst>
        <pc:docMk/>
      </pc:docMkLst>
      <pc:sldChg chg="del">
        <pc:chgData name="Trond Aalberg" userId="e0152c74-65b9-4f26-a6b2-5e1afe67bd14" providerId="ADAL" clId="{D3504709-6C91-F44B-83CE-8D6D2229647B}" dt="2020-06-29T12:40:30.112" v="0" actId="2696"/>
        <pc:sldMkLst>
          <pc:docMk/>
          <pc:sldMk cId="1098436748" sldId="258"/>
        </pc:sldMkLst>
      </pc:sldChg>
      <pc:sldChg chg="add">
        <pc:chgData name="Trond Aalberg" userId="e0152c74-65b9-4f26-a6b2-5e1afe67bd14" providerId="ADAL" clId="{D3504709-6C91-F44B-83CE-8D6D2229647B}" dt="2020-06-29T12:40:32.459" v="1"/>
        <pc:sldMkLst>
          <pc:docMk/>
          <pc:sldMk cId="2512819126" sldId="258"/>
        </pc:sldMkLst>
      </pc:sldChg>
    </pc:docChg>
  </pc:docChgLst>
  <pc:docChgLst>
    <pc:chgData name="Trond Aalberg" userId="e0152c74-65b9-4f26-a6b2-5e1afe67bd14" providerId="ADAL" clId="{28D3628D-8ACE-E543-8FEF-B8C5E6103E8E}"/>
    <pc:docChg chg="undo custSel mod addSld delSld modSld">
      <pc:chgData name="Trond Aalberg" userId="e0152c74-65b9-4f26-a6b2-5e1afe67bd14" providerId="ADAL" clId="{28D3628D-8ACE-E543-8FEF-B8C5E6103E8E}" dt="2019-10-30T23:42:32.120" v="3451" actId="20577"/>
      <pc:docMkLst>
        <pc:docMk/>
      </pc:docMkLst>
      <pc:sldChg chg="modSp">
        <pc:chgData name="Trond Aalberg" userId="e0152c74-65b9-4f26-a6b2-5e1afe67bd14" providerId="ADAL" clId="{28D3628D-8ACE-E543-8FEF-B8C5E6103E8E}" dt="2019-10-30T23:41:42.855" v="3427" actId="20577"/>
        <pc:sldMkLst>
          <pc:docMk/>
          <pc:sldMk cId="3902306296" sldId="256"/>
        </pc:sldMkLst>
        <pc:spChg chg="mod">
          <ac:chgData name="Trond Aalberg" userId="e0152c74-65b9-4f26-a6b2-5e1afe67bd14" providerId="ADAL" clId="{28D3628D-8ACE-E543-8FEF-B8C5E6103E8E}" dt="2019-10-30T23:41:42.855" v="3427" actId="20577"/>
          <ac:spMkLst>
            <pc:docMk/>
            <pc:sldMk cId="3902306296" sldId="256"/>
            <ac:spMk id="2" creationId="{D5751B04-D16D-0E4A-947C-CE695795BA9B}"/>
          </ac:spMkLst>
        </pc:spChg>
      </pc:sldChg>
      <pc:sldChg chg="del">
        <pc:chgData name="Trond Aalberg" userId="e0152c74-65b9-4f26-a6b2-5e1afe67bd14" providerId="ADAL" clId="{28D3628D-8ACE-E543-8FEF-B8C5E6103E8E}" dt="2019-10-30T21:53:26.805" v="1455" actId="2696"/>
        <pc:sldMkLst>
          <pc:docMk/>
          <pc:sldMk cId="268398737" sldId="278"/>
        </pc:sldMkLst>
      </pc:sldChg>
      <pc:sldChg chg="addSp delSp modSp delAnim modNotesTx">
        <pc:chgData name="Trond Aalberg" userId="e0152c74-65b9-4f26-a6b2-5e1afe67bd14" providerId="ADAL" clId="{28D3628D-8ACE-E543-8FEF-B8C5E6103E8E}" dt="2019-10-30T23:42:32.120" v="3451" actId="20577"/>
        <pc:sldMkLst>
          <pc:docMk/>
          <pc:sldMk cId="526280026" sldId="281"/>
        </pc:sldMkLst>
        <pc:spChg chg="mod">
          <ac:chgData name="Trond Aalberg" userId="e0152c74-65b9-4f26-a6b2-5e1afe67bd14" providerId="ADAL" clId="{28D3628D-8ACE-E543-8FEF-B8C5E6103E8E}" dt="2019-10-30T21:27:01.449" v="30" actId="20577"/>
          <ac:spMkLst>
            <pc:docMk/>
            <pc:sldMk cId="526280026" sldId="281"/>
            <ac:spMk id="2" creationId="{0445893E-2ADA-3748-A2ED-9F5ECFD8645E}"/>
          </ac:spMkLst>
        </pc:spChg>
        <pc:spChg chg="mod">
          <ac:chgData name="Trond Aalberg" userId="e0152c74-65b9-4f26-a6b2-5e1afe67bd14" providerId="ADAL" clId="{28D3628D-8ACE-E543-8FEF-B8C5E6103E8E}" dt="2019-10-30T21:39:35.009" v="1177" actId="20577"/>
          <ac:spMkLst>
            <pc:docMk/>
            <pc:sldMk cId="526280026" sldId="281"/>
            <ac:spMk id="3" creationId="{13AFD52F-7D85-FF48-811C-76E5D285256E}"/>
          </ac:spMkLst>
        </pc:spChg>
        <pc:spChg chg="add mod">
          <ac:chgData name="Trond Aalberg" userId="e0152c74-65b9-4f26-a6b2-5e1afe67bd14" providerId="ADAL" clId="{28D3628D-8ACE-E543-8FEF-B8C5E6103E8E}" dt="2019-10-30T21:39:39.100" v="1178" actId="1076"/>
          <ac:spMkLst>
            <pc:docMk/>
            <pc:sldMk cId="526280026" sldId="281"/>
            <ac:spMk id="4" creationId="{21CAA3C6-4A61-054E-960F-5565DAD702A5}"/>
          </ac:spMkLst>
        </pc:spChg>
        <pc:spChg chg="del">
          <ac:chgData name="Trond Aalberg" userId="e0152c74-65b9-4f26-a6b2-5e1afe67bd14" providerId="ADAL" clId="{28D3628D-8ACE-E543-8FEF-B8C5E6103E8E}" dt="2019-10-30T21:27:18.386" v="34" actId="478"/>
          <ac:spMkLst>
            <pc:docMk/>
            <pc:sldMk cId="526280026" sldId="281"/>
            <ac:spMk id="15" creationId="{F233A536-CD11-C14F-AC11-0B9D19969BB2}"/>
          </ac:spMkLst>
        </pc:spChg>
        <pc:spChg chg="del">
          <ac:chgData name="Trond Aalberg" userId="e0152c74-65b9-4f26-a6b2-5e1afe67bd14" providerId="ADAL" clId="{28D3628D-8ACE-E543-8FEF-B8C5E6103E8E}" dt="2019-10-30T21:27:08.239" v="31" actId="478"/>
          <ac:spMkLst>
            <pc:docMk/>
            <pc:sldMk cId="526280026" sldId="281"/>
            <ac:spMk id="16" creationId="{4AD23DFB-6AF2-D249-BF27-7C6B94A000F8}"/>
          </ac:spMkLst>
        </pc:spChg>
        <pc:spChg chg="del">
          <ac:chgData name="Trond Aalberg" userId="e0152c74-65b9-4f26-a6b2-5e1afe67bd14" providerId="ADAL" clId="{28D3628D-8ACE-E543-8FEF-B8C5E6103E8E}" dt="2019-10-30T21:27:30.045" v="37" actId="478"/>
          <ac:spMkLst>
            <pc:docMk/>
            <pc:sldMk cId="526280026" sldId="281"/>
            <ac:spMk id="17" creationId="{7D3C5282-FA62-7B47-9BF9-D99C94C2453C}"/>
          </ac:spMkLst>
        </pc:spChg>
        <pc:spChg chg="del">
          <ac:chgData name="Trond Aalberg" userId="e0152c74-65b9-4f26-a6b2-5e1afe67bd14" providerId="ADAL" clId="{28D3628D-8ACE-E543-8FEF-B8C5E6103E8E}" dt="2019-10-30T21:27:24.834" v="36" actId="478"/>
          <ac:spMkLst>
            <pc:docMk/>
            <pc:sldMk cId="526280026" sldId="281"/>
            <ac:spMk id="18" creationId="{F1FBD914-1231-2B48-B9A0-5C11F5647140}"/>
          </ac:spMkLst>
        </pc:spChg>
        <pc:spChg chg="del">
          <ac:chgData name="Trond Aalberg" userId="e0152c74-65b9-4f26-a6b2-5e1afe67bd14" providerId="ADAL" clId="{28D3628D-8ACE-E543-8FEF-B8C5E6103E8E}" dt="2019-10-30T21:27:32.551" v="38" actId="478"/>
          <ac:spMkLst>
            <pc:docMk/>
            <pc:sldMk cId="526280026" sldId="281"/>
            <ac:spMk id="19" creationId="{2622D38D-BCDD-1546-8316-205AF3FC67CC}"/>
          </ac:spMkLst>
        </pc:spChg>
        <pc:spChg chg="del">
          <ac:chgData name="Trond Aalberg" userId="e0152c74-65b9-4f26-a6b2-5e1afe67bd14" providerId="ADAL" clId="{28D3628D-8ACE-E543-8FEF-B8C5E6103E8E}" dt="2019-10-30T21:27:15.921" v="33" actId="478"/>
          <ac:spMkLst>
            <pc:docMk/>
            <pc:sldMk cId="526280026" sldId="281"/>
            <ac:spMk id="20" creationId="{61E6CAB1-6B5A-D44D-A6AF-466613DF6472}"/>
          </ac:spMkLst>
        </pc:spChg>
        <pc:spChg chg="del">
          <ac:chgData name="Trond Aalberg" userId="e0152c74-65b9-4f26-a6b2-5e1afe67bd14" providerId="ADAL" clId="{28D3628D-8ACE-E543-8FEF-B8C5E6103E8E}" dt="2019-10-30T21:27:30.045" v="37" actId="478"/>
          <ac:spMkLst>
            <pc:docMk/>
            <pc:sldMk cId="526280026" sldId="281"/>
            <ac:spMk id="29" creationId="{64FC8D16-80AE-A74E-ADEF-1E9EAC423BD3}"/>
          </ac:spMkLst>
        </pc:spChg>
        <pc:spChg chg="del">
          <ac:chgData name="Trond Aalberg" userId="e0152c74-65b9-4f26-a6b2-5e1afe67bd14" providerId="ADAL" clId="{28D3628D-8ACE-E543-8FEF-B8C5E6103E8E}" dt="2019-10-30T21:27:30.045" v="37" actId="478"/>
          <ac:spMkLst>
            <pc:docMk/>
            <pc:sldMk cId="526280026" sldId="281"/>
            <ac:spMk id="30" creationId="{3E39699F-6185-B749-BF60-0DD2C26F2FCA}"/>
          </ac:spMkLst>
        </pc:spChg>
        <pc:spChg chg="del">
          <ac:chgData name="Trond Aalberg" userId="e0152c74-65b9-4f26-a6b2-5e1afe67bd14" providerId="ADAL" clId="{28D3628D-8ACE-E543-8FEF-B8C5E6103E8E}" dt="2019-10-30T21:27:24.834" v="36" actId="478"/>
          <ac:spMkLst>
            <pc:docMk/>
            <pc:sldMk cId="526280026" sldId="281"/>
            <ac:spMk id="31" creationId="{20840068-96E1-1749-85E6-5F0FEE898025}"/>
          </ac:spMkLst>
        </pc:spChg>
        <pc:picChg chg="add del mod">
          <ac:chgData name="Trond Aalberg" userId="e0152c74-65b9-4f26-a6b2-5e1afe67bd14" providerId="ADAL" clId="{28D3628D-8ACE-E543-8FEF-B8C5E6103E8E}" dt="2019-10-30T21:46:41.143" v="1183" actId="478"/>
          <ac:picMkLst>
            <pc:docMk/>
            <pc:sldMk cId="526280026" sldId="281"/>
            <ac:picMk id="6" creationId="{1D1CF051-AB67-DD47-972D-5B4A4A735448}"/>
          </ac:picMkLst>
        </pc:picChg>
        <pc:picChg chg="add mod">
          <ac:chgData name="Trond Aalberg" userId="e0152c74-65b9-4f26-a6b2-5e1afe67bd14" providerId="ADAL" clId="{28D3628D-8ACE-E543-8FEF-B8C5E6103E8E}" dt="2019-10-30T21:46:44.711" v="1185" actId="1076"/>
          <ac:picMkLst>
            <pc:docMk/>
            <pc:sldMk cId="526280026" sldId="281"/>
            <ac:picMk id="7" creationId="{789A8D5E-A113-D74C-8367-F7288210CD68}"/>
          </ac:picMkLst>
        </pc:picChg>
        <pc:cxnChg chg="del mod">
          <ac:chgData name="Trond Aalberg" userId="e0152c74-65b9-4f26-a6b2-5e1afe67bd14" providerId="ADAL" clId="{28D3628D-8ACE-E543-8FEF-B8C5E6103E8E}" dt="2019-10-30T21:27:09.954" v="32" actId="478"/>
          <ac:cxnSpMkLst>
            <pc:docMk/>
            <pc:sldMk cId="526280026" sldId="281"/>
            <ac:cxnSpMk id="5" creationId="{93DEC4BE-6E95-764D-951F-C651EACCA8E4}"/>
          </ac:cxnSpMkLst>
        </pc:cxnChg>
        <pc:cxnChg chg="del mod">
          <ac:chgData name="Trond Aalberg" userId="e0152c74-65b9-4f26-a6b2-5e1afe67bd14" providerId="ADAL" clId="{28D3628D-8ACE-E543-8FEF-B8C5E6103E8E}" dt="2019-10-30T21:27:19.953" v="35" actId="478"/>
          <ac:cxnSpMkLst>
            <pc:docMk/>
            <pc:sldMk cId="526280026" sldId="281"/>
            <ac:cxnSpMk id="21" creationId="{8FB40AE9-A7F4-3F45-982A-957CE233061E}"/>
          </ac:cxnSpMkLst>
        </pc:cxnChg>
        <pc:cxnChg chg="del mod">
          <ac:chgData name="Trond Aalberg" userId="e0152c74-65b9-4f26-a6b2-5e1afe67bd14" providerId="ADAL" clId="{28D3628D-8ACE-E543-8FEF-B8C5E6103E8E}" dt="2019-10-30T21:27:30.045" v="37" actId="478"/>
          <ac:cxnSpMkLst>
            <pc:docMk/>
            <pc:sldMk cId="526280026" sldId="281"/>
            <ac:cxnSpMk id="25" creationId="{A03CED8C-D4E1-C747-8C08-64D573E225AD}"/>
          </ac:cxnSpMkLst>
        </pc:cxnChg>
        <pc:cxnChg chg="del mod">
          <ac:chgData name="Trond Aalberg" userId="e0152c74-65b9-4f26-a6b2-5e1afe67bd14" providerId="ADAL" clId="{28D3628D-8ACE-E543-8FEF-B8C5E6103E8E}" dt="2019-10-30T21:27:24.834" v="36" actId="478"/>
          <ac:cxnSpMkLst>
            <pc:docMk/>
            <pc:sldMk cId="526280026" sldId="281"/>
            <ac:cxnSpMk id="28" creationId="{71E3F3FC-B775-BD45-A216-9469DB13D8FE}"/>
          </ac:cxnSpMkLst>
        </pc:cxnChg>
      </pc:sldChg>
      <pc:sldChg chg="addSp delSp modSp mod setBg delAnim modNotesTx">
        <pc:chgData name="Trond Aalberg" userId="e0152c74-65b9-4f26-a6b2-5e1afe67bd14" providerId="ADAL" clId="{28D3628D-8ACE-E543-8FEF-B8C5E6103E8E}" dt="2019-10-30T23:42:25.660" v="3450" actId="20577"/>
        <pc:sldMkLst>
          <pc:docMk/>
          <pc:sldMk cId="2526493378" sldId="288"/>
        </pc:sldMkLst>
        <pc:spChg chg="mod">
          <ac:chgData name="Trond Aalberg" userId="e0152c74-65b9-4f26-a6b2-5e1afe67bd14" providerId="ADAL" clId="{28D3628D-8ACE-E543-8FEF-B8C5E6103E8E}" dt="2019-10-30T21:51:15.230" v="1369" actId="26606"/>
          <ac:spMkLst>
            <pc:docMk/>
            <pc:sldMk cId="2526493378" sldId="288"/>
            <ac:spMk id="2" creationId="{86F7DE83-F5C3-334F-BC82-B13BE2AB8A4A}"/>
          </ac:spMkLst>
        </pc:spChg>
        <pc:spChg chg="mod ord">
          <ac:chgData name="Trond Aalberg" userId="e0152c74-65b9-4f26-a6b2-5e1afe67bd14" providerId="ADAL" clId="{28D3628D-8ACE-E543-8FEF-B8C5E6103E8E}" dt="2019-10-30T23:42:19.361" v="3449" actId="20577"/>
          <ac:spMkLst>
            <pc:docMk/>
            <pc:sldMk cId="2526493378" sldId="288"/>
            <ac:spMk id="3" creationId="{CB6AA332-DD4D-E643-87F2-C6AB89DB9FDA}"/>
          </ac:spMkLst>
        </pc:spChg>
        <pc:spChg chg="del">
          <ac:chgData name="Trond Aalberg" userId="e0152c74-65b9-4f26-a6b2-5e1afe67bd14" providerId="ADAL" clId="{28D3628D-8ACE-E543-8FEF-B8C5E6103E8E}" dt="2019-10-30T21:48:33.292" v="1220" actId="478"/>
          <ac:spMkLst>
            <pc:docMk/>
            <pc:sldMk cId="2526493378" sldId="288"/>
            <ac:spMk id="4" creationId="{E8AB42B6-C01D-794E-8034-686D94F8A8C8}"/>
          </ac:spMkLst>
        </pc:spChg>
        <pc:spChg chg="del">
          <ac:chgData name="Trond Aalberg" userId="e0152c74-65b9-4f26-a6b2-5e1afe67bd14" providerId="ADAL" clId="{28D3628D-8ACE-E543-8FEF-B8C5E6103E8E}" dt="2019-10-30T21:48:33.292" v="1220" actId="478"/>
          <ac:spMkLst>
            <pc:docMk/>
            <pc:sldMk cId="2526493378" sldId="288"/>
            <ac:spMk id="6" creationId="{E44D9DF4-69E9-404F-B182-D062E4801BFE}"/>
          </ac:spMkLst>
        </pc:spChg>
        <pc:spChg chg="del">
          <ac:chgData name="Trond Aalberg" userId="e0152c74-65b9-4f26-a6b2-5e1afe67bd14" providerId="ADAL" clId="{28D3628D-8ACE-E543-8FEF-B8C5E6103E8E}" dt="2019-10-30T21:48:33.292" v="1220" actId="478"/>
          <ac:spMkLst>
            <pc:docMk/>
            <pc:sldMk cId="2526493378" sldId="288"/>
            <ac:spMk id="7" creationId="{A7D0AED2-55D5-164C-8D92-15E3B74FA43F}"/>
          </ac:spMkLst>
        </pc:spChg>
        <pc:spChg chg="del">
          <ac:chgData name="Trond Aalberg" userId="e0152c74-65b9-4f26-a6b2-5e1afe67bd14" providerId="ADAL" clId="{28D3628D-8ACE-E543-8FEF-B8C5E6103E8E}" dt="2019-10-30T21:48:33.292" v="1220" actId="478"/>
          <ac:spMkLst>
            <pc:docMk/>
            <pc:sldMk cId="2526493378" sldId="288"/>
            <ac:spMk id="10" creationId="{A24242BC-FAEC-4A41-830B-E6916965D453}"/>
          </ac:spMkLst>
        </pc:spChg>
        <pc:spChg chg="add del">
          <ac:chgData name="Trond Aalberg" userId="e0152c74-65b9-4f26-a6b2-5e1afe67bd14" providerId="ADAL" clId="{28D3628D-8ACE-E543-8FEF-B8C5E6103E8E}" dt="2019-10-30T21:51:15.230" v="1369" actId="26606"/>
          <ac:spMkLst>
            <pc:docMk/>
            <pc:sldMk cId="2526493378" sldId="288"/>
            <ac:spMk id="11" creationId="{73ED6512-6858-4552-B699-9A97FE9A4EA2}"/>
          </ac:spMkLst>
        </pc:spChg>
        <pc:spChg chg="add del">
          <ac:chgData name="Trond Aalberg" userId="e0152c74-65b9-4f26-a6b2-5e1afe67bd14" providerId="ADAL" clId="{28D3628D-8ACE-E543-8FEF-B8C5E6103E8E}" dt="2019-10-30T21:51:15.230" v="1369" actId="26606"/>
          <ac:spMkLst>
            <pc:docMk/>
            <pc:sldMk cId="2526493378" sldId="288"/>
            <ac:spMk id="14" creationId="{4038CB10-1F5C-4D54-9DF7-12586DE5B007}"/>
          </ac:spMkLst>
        </pc:spChg>
        <pc:spChg chg="del">
          <ac:chgData name="Trond Aalberg" userId="e0152c74-65b9-4f26-a6b2-5e1afe67bd14" providerId="ADAL" clId="{28D3628D-8ACE-E543-8FEF-B8C5E6103E8E}" dt="2019-10-30T21:48:33.292" v="1220" actId="478"/>
          <ac:spMkLst>
            <pc:docMk/>
            <pc:sldMk cId="2526493378" sldId="288"/>
            <ac:spMk id="15" creationId="{7DB667DA-D68F-034A-BAA6-A96FFB11F170}"/>
          </ac:spMkLst>
        </pc:spChg>
        <pc:spChg chg="del">
          <ac:chgData name="Trond Aalberg" userId="e0152c74-65b9-4f26-a6b2-5e1afe67bd14" providerId="ADAL" clId="{28D3628D-8ACE-E543-8FEF-B8C5E6103E8E}" dt="2019-10-30T21:48:33.292" v="1220" actId="478"/>
          <ac:spMkLst>
            <pc:docMk/>
            <pc:sldMk cId="2526493378" sldId="288"/>
            <ac:spMk id="16" creationId="{F7F3FBDA-BFB4-AE40-8707-75AFF2D90916}"/>
          </ac:spMkLst>
        </pc:spChg>
        <pc:picChg chg="add mod">
          <ac:chgData name="Trond Aalberg" userId="e0152c74-65b9-4f26-a6b2-5e1afe67bd14" providerId="ADAL" clId="{28D3628D-8ACE-E543-8FEF-B8C5E6103E8E}" dt="2019-10-30T21:52:20.565" v="1370" actId="1076"/>
          <ac:picMkLst>
            <pc:docMk/>
            <pc:sldMk cId="2526493378" sldId="288"/>
            <ac:picMk id="9" creationId="{B01FE503-946C-8B45-8410-4873465B1054}"/>
          </ac:picMkLst>
        </pc:picChg>
        <pc:cxnChg chg="del mod">
          <ac:chgData name="Trond Aalberg" userId="e0152c74-65b9-4f26-a6b2-5e1afe67bd14" providerId="ADAL" clId="{28D3628D-8ACE-E543-8FEF-B8C5E6103E8E}" dt="2019-10-30T21:48:33.292" v="1220" actId="478"/>
          <ac:cxnSpMkLst>
            <pc:docMk/>
            <pc:sldMk cId="2526493378" sldId="288"/>
            <ac:cxnSpMk id="5" creationId="{9D7ACEC4-F4AB-3E44-8245-EC87AF896CFD}"/>
          </ac:cxnSpMkLst>
        </pc:cxnChg>
        <pc:cxnChg chg="del mod">
          <ac:chgData name="Trond Aalberg" userId="e0152c74-65b9-4f26-a6b2-5e1afe67bd14" providerId="ADAL" clId="{28D3628D-8ACE-E543-8FEF-B8C5E6103E8E}" dt="2019-10-30T21:48:33.292" v="1220" actId="478"/>
          <ac:cxnSpMkLst>
            <pc:docMk/>
            <pc:sldMk cId="2526493378" sldId="288"/>
            <ac:cxnSpMk id="8" creationId="{174A9154-70E1-F149-8BB5-38593305B3CF}"/>
          </ac:cxnSpMkLst>
        </pc:cxnChg>
      </pc:sldChg>
      <pc:sldChg chg="modSp add">
        <pc:chgData name="Trond Aalberg" userId="e0152c74-65b9-4f26-a6b2-5e1afe67bd14" providerId="ADAL" clId="{28D3628D-8ACE-E543-8FEF-B8C5E6103E8E}" dt="2019-10-30T21:58:24.307" v="1574" actId="20577"/>
        <pc:sldMkLst>
          <pc:docMk/>
          <pc:sldMk cId="1983808200" sldId="289"/>
        </pc:sldMkLst>
        <pc:spChg chg="mod">
          <ac:chgData name="Trond Aalberg" userId="e0152c74-65b9-4f26-a6b2-5e1afe67bd14" providerId="ADAL" clId="{28D3628D-8ACE-E543-8FEF-B8C5E6103E8E}" dt="2019-10-30T21:53:55.097" v="1490" actId="20577"/>
          <ac:spMkLst>
            <pc:docMk/>
            <pc:sldMk cId="1983808200" sldId="289"/>
            <ac:spMk id="2" creationId="{28A4B5AC-67AD-BC4F-B8A1-1C1103E538C1}"/>
          </ac:spMkLst>
        </pc:spChg>
        <pc:spChg chg="mod">
          <ac:chgData name="Trond Aalberg" userId="e0152c74-65b9-4f26-a6b2-5e1afe67bd14" providerId="ADAL" clId="{28D3628D-8ACE-E543-8FEF-B8C5E6103E8E}" dt="2019-10-30T21:58:24.307" v="1574" actId="20577"/>
          <ac:spMkLst>
            <pc:docMk/>
            <pc:sldMk cId="1983808200" sldId="289"/>
            <ac:spMk id="3" creationId="{90DEDA65-A7BB-0343-A5E8-46692C31A93D}"/>
          </ac:spMkLst>
        </pc:spChg>
      </pc:sldChg>
      <pc:sldChg chg="del">
        <pc:chgData name="Trond Aalberg" userId="e0152c74-65b9-4f26-a6b2-5e1afe67bd14" providerId="ADAL" clId="{28D3628D-8ACE-E543-8FEF-B8C5E6103E8E}" dt="2019-10-30T21:53:19.234" v="1445" actId="2696"/>
        <pc:sldMkLst>
          <pc:docMk/>
          <pc:sldMk cId="3181154028" sldId="289"/>
        </pc:sldMkLst>
      </pc:sldChg>
      <pc:sldChg chg="addSp modSp add">
        <pc:chgData name="Trond Aalberg" userId="e0152c74-65b9-4f26-a6b2-5e1afe67bd14" providerId="ADAL" clId="{28D3628D-8ACE-E543-8FEF-B8C5E6103E8E}" dt="2019-10-30T23:32:37.078" v="2995" actId="20577"/>
        <pc:sldMkLst>
          <pc:docMk/>
          <pc:sldMk cId="2345639676" sldId="290"/>
        </pc:sldMkLst>
        <pc:spChg chg="mod">
          <ac:chgData name="Trond Aalberg" userId="e0152c74-65b9-4f26-a6b2-5e1afe67bd14" providerId="ADAL" clId="{28D3628D-8ACE-E543-8FEF-B8C5E6103E8E}" dt="2019-10-30T21:59:16.031" v="1604" actId="20577"/>
          <ac:spMkLst>
            <pc:docMk/>
            <pc:sldMk cId="2345639676" sldId="290"/>
            <ac:spMk id="2" creationId="{B55DFF92-286A-DE4A-8F99-F2EB808674CE}"/>
          </ac:spMkLst>
        </pc:spChg>
        <pc:spChg chg="mod">
          <ac:chgData name="Trond Aalberg" userId="e0152c74-65b9-4f26-a6b2-5e1afe67bd14" providerId="ADAL" clId="{28D3628D-8ACE-E543-8FEF-B8C5E6103E8E}" dt="2019-10-30T23:32:37.078" v="2995" actId="20577"/>
          <ac:spMkLst>
            <pc:docMk/>
            <pc:sldMk cId="2345639676" sldId="290"/>
            <ac:spMk id="3" creationId="{21389CD8-848F-0A49-B44E-1B6C86D88B38}"/>
          </ac:spMkLst>
        </pc:spChg>
        <pc:picChg chg="add mod">
          <ac:chgData name="Trond Aalberg" userId="e0152c74-65b9-4f26-a6b2-5e1afe67bd14" providerId="ADAL" clId="{28D3628D-8ACE-E543-8FEF-B8C5E6103E8E}" dt="2019-10-30T23:12:38.553" v="2062" actId="1076"/>
          <ac:picMkLst>
            <pc:docMk/>
            <pc:sldMk cId="2345639676" sldId="290"/>
            <ac:picMk id="4" creationId="{392D1E50-D7DB-F942-B71B-F6E94E3F6903}"/>
          </ac:picMkLst>
        </pc:picChg>
        <pc:picChg chg="add mod">
          <ac:chgData name="Trond Aalberg" userId="e0152c74-65b9-4f26-a6b2-5e1afe67bd14" providerId="ADAL" clId="{28D3628D-8ACE-E543-8FEF-B8C5E6103E8E}" dt="2019-10-30T23:12:36.013" v="2061" actId="1076"/>
          <ac:picMkLst>
            <pc:docMk/>
            <pc:sldMk cId="2345639676" sldId="290"/>
            <ac:picMk id="5" creationId="{DBC9A30B-733A-874F-B788-6DEE7C631094}"/>
          </ac:picMkLst>
        </pc:picChg>
        <pc:picChg chg="add mod">
          <ac:chgData name="Trond Aalberg" userId="e0152c74-65b9-4f26-a6b2-5e1afe67bd14" providerId="ADAL" clId="{28D3628D-8ACE-E543-8FEF-B8C5E6103E8E}" dt="2019-10-30T23:31:53.181" v="2994" actId="1076"/>
          <ac:picMkLst>
            <pc:docMk/>
            <pc:sldMk cId="2345639676" sldId="290"/>
            <ac:picMk id="6" creationId="{691CB34F-D2A3-C840-92E4-16D99C5DF6D6}"/>
          </ac:picMkLst>
        </pc:picChg>
      </pc:sldChg>
      <pc:sldChg chg="del">
        <pc:chgData name="Trond Aalberg" userId="e0152c74-65b9-4f26-a6b2-5e1afe67bd14" providerId="ADAL" clId="{28D3628D-8ACE-E543-8FEF-B8C5E6103E8E}" dt="2019-10-30T21:53:19.790" v="1446" actId="2696"/>
        <pc:sldMkLst>
          <pc:docMk/>
          <pc:sldMk cId="4177131546" sldId="290"/>
        </pc:sldMkLst>
      </pc:sldChg>
      <pc:sldChg chg="del">
        <pc:chgData name="Trond Aalberg" userId="e0152c74-65b9-4f26-a6b2-5e1afe67bd14" providerId="ADAL" clId="{28D3628D-8ACE-E543-8FEF-B8C5E6103E8E}" dt="2019-10-30T21:53:22.260" v="1449" actId="2696"/>
        <pc:sldMkLst>
          <pc:docMk/>
          <pc:sldMk cId="1090697436" sldId="291"/>
        </pc:sldMkLst>
      </pc:sldChg>
      <pc:sldChg chg="modSp add">
        <pc:chgData name="Trond Aalberg" userId="e0152c74-65b9-4f26-a6b2-5e1afe67bd14" providerId="ADAL" clId="{28D3628D-8ACE-E543-8FEF-B8C5E6103E8E}" dt="2019-10-30T23:35:48.768" v="3041" actId="20577"/>
        <pc:sldMkLst>
          <pc:docMk/>
          <pc:sldMk cId="1390782877" sldId="291"/>
        </pc:sldMkLst>
        <pc:spChg chg="mod">
          <ac:chgData name="Trond Aalberg" userId="e0152c74-65b9-4f26-a6b2-5e1afe67bd14" providerId="ADAL" clId="{28D3628D-8ACE-E543-8FEF-B8C5E6103E8E}" dt="2019-10-30T23:35:48.768" v="3041" actId="20577"/>
          <ac:spMkLst>
            <pc:docMk/>
            <pc:sldMk cId="1390782877" sldId="291"/>
            <ac:spMk id="3" creationId="{DA9F2993-F820-AF4B-BAB1-D131D4149185}"/>
          </ac:spMkLst>
        </pc:spChg>
      </pc:sldChg>
      <pc:sldChg chg="addSp modSp add">
        <pc:chgData name="Trond Aalberg" userId="e0152c74-65b9-4f26-a6b2-5e1afe67bd14" providerId="ADAL" clId="{28D3628D-8ACE-E543-8FEF-B8C5E6103E8E}" dt="2019-10-30T23:31:39.163" v="2992" actId="20577"/>
        <pc:sldMkLst>
          <pc:docMk/>
          <pc:sldMk cId="3879079922" sldId="292"/>
        </pc:sldMkLst>
        <pc:spChg chg="mod">
          <ac:chgData name="Trond Aalberg" userId="e0152c74-65b9-4f26-a6b2-5e1afe67bd14" providerId="ADAL" clId="{28D3628D-8ACE-E543-8FEF-B8C5E6103E8E}" dt="2019-10-30T23:31:39.163" v="2992" actId="20577"/>
          <ac:spMkLst>
            <pc:docMk/>
            <pc:sldMk cId="3879079922" sldId="292"/>
            <ac:spMk id="3" creationId="{5DBACB29-BA05-BD4B-8713-271667AFB508}"/>
          </ac:spMkLst>
        </pc:spChg>
        <pc:picChg chg="add mod">
          <ac:chgData name="Trond Aalberg" userId="e0152c74-65b9-4f26-a6b2-5e1afe67bd14" providerId="ADAL" clId="{28D3628D-8ACE-E543-8FEF-B8C5E6103E8E}" dt="2019-10-30T23:31:33.239" v="2991" actId="13822"/>
          <ac:picMkLst>
            <pc:docMk/>
            <pc:sldMk cId="3879079922" sldId="292"/>
            <ac:picMk id="4" creationId="{63CA216B-C6A3-A945-98BE-64642C785C25}"/>
          </ac:picMkLst>
        </pc:picChg>
        <pc:picChg chg="add mod">
          <ac:chgData name="Trond Aalberg" userId="e0152c74-65b9-4f26-a6b2-5e1afe67bd14" providerId="ADAL" clId="{28D3628D-8ACE-E543-8FEF-B8C5E6103E8E}" dt="2019-10-30T23:31:33.239" v="2991" actId="13822"/>
          <ac:picMkLst>
            <pc:docMk/>
            <pc:sldMk cId="3879079922" sldId="292"/>
            <ac:picMk id="5" creationId="{77EA2636-23B4-FB4E-93FC-7CC3A3309F8A}"/>
          </ac:picMkLst>
        </pc:picChg>
        <pc:picChg chg="add mod">
          <ac:chgData name="Trond Aalberg" userId="e0152c74-65b9-4f26-a6b2-5e1afe67bd14" providerId="ADAL" clId="{28D3628D-8ACE-E543-8FEF-B8C5E6103E8E}" dt="2019-10-30T23:31:29.397" v="2990" actId="13822"/>
          <ac:picMkLst>
            <pc:docMk/>
            <pc:sldMk cId="3879079922" sldId="292"/>
            <ac:picMk id="6" creationId="{2A38E234-C5F5-944A-AB0E-26F0BCD006F1}"/>
          </ac:picMkLst>
        </pc:picChg>
      </pc:sldChg>
      <pc:sldChg chg="addSp delSp modSp add">
        <pc:chgData name="Trond Aalberg" userId="e0152c74-65b9-4f26-a6b2-5e1afe67bd14" providerId="ADAL" clId="{28D3628D-8ACE-E543-8FEF-B8C5E6103E8E}" dt="2019-10-30T23:41:21.340" v="3409" actId="20577"/>
        <pc:sldMkLst>
          <pc:docMk/>
          <pc:sldMk cId="1640948553" sldId="293"/>
        </pc:sldMkLst>
        <pc:spChg chg="mod">
          <ac:chgData name="Trond Aalberg" userId="e0152c74-65b9-4f26-a6b2-5e1afe67bd14" providerId="ADAL" clId="{28D3628D-8ACE-E543-8FEF-B8C5E6103E8E}" dt="2019-10-30T23:36:01.082" v="3050" actId="20577"/>
          <ac:spMkLst>
            <pc:docMk/>
            <pc:sldMk cId="1640948553" sldId="293"/>
            <ac:spMk id="2" creationId="{27DAC455-FC0A-3D4F-B7E4-BE430733D394}"/>
          </ac:spMkLst>
        </pc:spChg>
        <pc:spChg chg="add del mod">
          <ac:chgData name="Trond Aalberg" userId="e0152c74-65b9-4f26-a6b2-5e1afe67bd14" providerId="ADAL" clId="{28D3628D-8ACE-E543-8FEF-B8C5E6103E8E}" dt="2019-10-30T23:41:21.340" v="3409" actId="20577"/>
          <ac:spMkLst>
            <pc:docMk/>
            <pc:sldMk cId="1640948553" sldId="293"/>
            <ac:spMk id="3" creationId="{AB07E31F-1443-5147-A51F-653C1EF7CB2D}"/>
          </ac:spMkLst>
        </pc:spChg>
        <pc:spChg chg="add del mod">
          <ac:chgData name="Trond Aalberg" userId="e0152c74-65b9-4f26-a6b2-5e1afe67bd14" providerId="ADAL" clId="{28D3628D-8ACE-E543-8FEF-B8C5E6103E8E}" dt="2019-10-30T23:40:16.883" v="3246" actId="478"/>
          <ac:spMkLst>
            <pc:docMk/>
            <pc:sldMk cId="1640948553" sldId="293"/>
            <ac:spMk id="5" creationId="{57C07C44-153B-F943-AA53-D90434F5AD1F}"/>
          </ac:spMkLst>
        </pc:spChg>
      </pc:sldChg>
      <pc:sldChg chg="del">
        <pc:chgData name="Trond Aalberg" userId="e0152c74-65b9-4f26-a6b2-5e1afe67bd14" providerId="ADAL" clId="{28D3628D-8ACE-E543-8FEF-B8C5E6103E8E}" dt="2019-10-30T21:53:24.619" v="1452" actId="2696"/>
        <pc:sldMkLst>
          <pc:docMk/>
          <pc:sldMk cId="1913174815" sldId="293"/>
        </pc:sldMkLst>
      </pc:sldChg>
      <pc:sldChg chg="del">
        <pc:chgData name="Trond Aalberg" userId="e0152c74-65b9-4f26-a6b2-5e1afe67bd14" providerId="ADAL" clId="{28D3628D-8ACE-E543-8FEF-B8C5E6103E8E}" dt="2019-10-30T21:53:25.495" v="1453" actId="2696"/>
        <pc:sldMkLst>
          <pc:docMk/>
          <pc:sldMk cId="721598089" sldId="294"/>
        </pc:sldMkLst>
      </pc:sldChg>
      <pc:sldChg chg="del">
        <pc:chgData name="Trond Aalberg" userId="e0152c74-65b9-4f26-a6b2-5e1afe67bd14" providerId="ADAL" clId="{28D3628D-8ACE-E543-8FEF-B8C5E6103E8E}" dt="2019-10-30T21:53:26.142" v="1454" actId="2696"/>
        <pc:sldMkLst>
          <pc:docMk/>
          <pc:sldMk cId="2639566986" sldId="295"/>
        </pc:sldMkLst>
      </pc:sldChg>
      <pc:sldChg chg="del">
        <pc:chgData name="Trond Aalberg" userId="e0152c74-65b9-4f26-a6b2-5e1afe67bd14" providerId="ADAL" clId="{28D3628D-8ACE-E543-8FEF-B8C5E6103E8E}" dt="2019-10-30T21:53:16.935" v="1444" actId="2696"/>
        <pc:sldMkLst>
          <pc:docMk/>
          <pc:sldMk cId="2401263999" sldId="301"/>
        </pc:sldMkLst>
      </pc:sldChg>
      <pc:sldChg chg="del">
        <pc:chgData name="Trond Aalberg" userId="e0152c74-65b9-4f26-a6b2-5e1afe67bd14" providerId="ADAL" clId="{28D3628D-8ACE-E543-8FEF-B8C5E6103E8E}" dt="2019-10-30T21:53:23.442" v="1451" actId="2696"/>
        <pc:sldMkLst>
          <pc:docMk/>
          <pc:sldMk cId="3304325365" sldId="303"/>
        </pc:sldMkLst>
      </pc:sldChg>
      <pc:sldChg chg="del">
        <pc:chgData name="Trond Aalberg" userId="e0152c74-65b9-4f26-a6b2-5e1afe67bd14" providerId="ADAL" clId="{28D3628D-8ACE-E543-8FEF-B8C5E6103E8E}" dt="2019-10-30T21:53:20.297" v="1447" actId="2696"/>
        <pc:sldMkLst>
          <pc:docMk/>
          <pc:sldMk cId="2222065214" sldId="304"/>
        </pc:sldMkLst>
      </pc:sldChg>
      <pc:sldChg chg="del">
        <pc:chgData name="Trond Aalberg" userId="e0152c74-65b9-4f26-a6b2-5e1afe67bd14" providerId="ADAL" clId="{28D3628D-8ACE-E543-8FEF-B8C5E6103E8E}" dt="2019-10-30T21:53:21.233" v="1448" actId="2696"/>
        <pc:sldMkLst>
          <pc:docMk/>
          <pc:sldMk cId="3319364248" sldId="305"/>
        </pc:sldMkLst>
      </pc:sldChg>
      <pc:sldChg chg="del">
        <pc:chgData name="Trond Aalberg" userId="e0152c74-65b9-4f26-a6b2-5e1afe67bd14" providerId="ADAL" clId="{28D3628D-8ACE-E543-8FEF-B8C5E6103E8E}" dt="2019-10-30T21:53:22.896" v="1450" actId="2696"/>
        <pc:sldMkLst>
          <pc:docMk/>
          <pc:sldMk cId="3864083291" sldId="306"/>
        </pc:sldMkLst>
      </pc:sldChg>
    </pc:docChg>
  </pc:docChgLst>
  <pc:docChgLst>
    <pc:chgData name="Guest User" userId="S::urn:spo:anon#d0753cce59ca86599d46f89e347407fdf25133d76104fc8a9ed71b17f29630a1::" providerId="AD" clId="Web-{B1E7A2EF-F88E-35EB-E63D-ABD15E8229C6}"/>
    <pc:docChg chg="addSld modSld sldOrd">
      <pc:chgData name="Guest User" userId="S::urn:spo:anon#d0753cce59ca86599d46f89e347407fdf25133d76104fc8a9ed71b17f29630a1::" providerId="AD" clId="Web-{B1E7A2EF-F88E-35EB-E63D-ABD15E8229C6}" dt="2020-02-20T09:20:50.185" v="657" actId="20577"/>
      <pc:docMkLst>
        <pc:docMk/>
      </pc:docMkLst>
      <pc:sldChg chg="modSp ord">
        <pc:chgData name="Guest User" userId="S::urn:spo:anon#d0753cce59ca86599d46f89e347407fdf25133d76104fc8a9ed71b17f29630a1::" providerId="AD" clId="Web-{B1E7A2EF-F88E-35EB-E63D-ABD15E8229C6}" dt="2020-02-20T09:11:27.472" v="78" actId="20577"/>
        <pc:sldMkLst>
          <pc:docMk/>
          <pc:sldMk cId="1983808200" sldId="289"/>
        </pc:sldMkLst>
        <pc:spChg chg="mod">
          <ac:chgData name="Guest User" userId="S::urn:spo:anon#d0753cce59ca86599d46f89e347407fdf25133d76104fc8a9ed71b17f29630a1::" providerId="AD" clId="Web-{B1E7A2EF-F88E-35EB-E63D-ABD15E8229C6}" dt="2020-02-20T09:11:27.472" v="78" actId="20577"/>
          <ac:spMkLst>
            <pc:docMk/>
            <pc:sldMk cId="1983808200" sldId="289"/>
            <ac:spMk id="3" creationId="{90DEDA65-A7BB-0343-A5E8-46692C31A93D}"/>
          </ac:spMkLst>
        </pc:spChg>
      </pc:sldChg>
      <pc:sldChg chg="modSp">
        <pc:chgData name="Guest User" userId="S::urn:spo:anon#d0753cce59ca86599d46f89e347407fdf25133d76104fc8a9ed71b17f29630a1::" providerId="AD" clId="Web-{B1E7A2EF-F88E-35EB-E63D-ABD15E8229C6}" dt="2020-02-20T09:20:50.185" v="656" actId="20577"/>
        <pc:sldMkLst>
          <pc:docMk/>
          <pc:sldMk cId="1640948553" sldId="293"/>
        </pc:sldMkLst>
        <pc:spChg chg="mod">
          <ac:chgData name="Guest User" userId="S::urn:spo:anon#d0753cce59ca86599d46f89e347407fdf25133d76104fc8a9ed71b17f29630a1::" providerId="AD" clId="Web-{B1E7A2EF-F88E-35EB-E63D-ABD15E8229C6}" dt="2020-02-20T09:20:50.185" v="656" actId="20577"/>
          <ac:spMkLst>
            <pc:docMk/>
            <pc:sldMk cId="1640948553" sldId="293"/>
            <ac:spMk id="3" creationId="{AB07E31F-1443-5147-A51F-653C1EF7CB2D}"/>
          </ac:spMkLst>
        </pc:spChg>
      </pc:sldChg>
      <pc:sldChg chg="modSp new">
        <pc:chgData name="Guest User" userId="S::urn:spo:anon#d0753cce59ca86599d46f89e347407fdf25133d76104fc8a9ed71b17f29630a1::" providerId="AD" clId="Web-{B1E7A2EF-F88E-35EB-E63D-ABD15E8229C6}" dt="2020-02-20T09:16:16.438" v="512" actId="20577"/>
        <pc:sldMkLst>
          <pc:docMk/>
          <pc:sldMk cId="1979227789" sldId="295"/>
        </pc:sldMkLst>
        <pc:spChg chg="mod">
          <ac:chgData name="Guest User" userId="S::urn:spo:anon#d0753cce59ca86599d46f89e347407fdf25133d76104fc8a9ed71b17f29630a1::" providerId="AD" clId="Web-{B1E7A2EF-F88E-35EB-E63D-ABD15E8229C6}" dt="2020-02-20T09:16:16.438" v="512" actId="20577"/>
          <ac:spMkLst>
            <pc:docMk/>
            <pc:sldMk cId="1979227789" sldId="295"/>
            <ac:spMk id="3" creationId="{C54283F2-37FA-4065-B210-3AFDA571ABE8}"/>
          </ac:spMkLst>
        </pc:spChg>
      </pc:sldChg>
    </pc:docChg>
  </pc:docChgLst>
  <pc:docChgLst>
    <pc:chgData name="Trond Aalberg" userId="S::trondaal@ntnu.no::e0152c74-65b9-4f26-a6b2-5e1afe67bd14" providerId="AD" clId="Web-{92BD772B-F4E3-BA8A-F6EC-38DCA64A13F8}"/>
    <pc:docChg chg="addSld modSld sldOrd">
      <pc:chgData name="Trond Aalberg" userId="S::trondaal@ntnu.no::e0152c74-65b9-4f26-a6b2-5e1afe67bd14" providerId="AD" clId="Web-{92BD772B-F4E3-BA8A-F6EC-38DCA64A13F8}" dt="2019-10-31T10:47:30.337" v="2309" actId="1076"/>
      <pc:docMkLst>
        <pc:docMk/>
      </pc:docMkLst>
      <pc:sldChg chg="modSp">
        <pc:chgData name="Trond Aalberg" userId="S::trondaal@ntnu.no::e0152c74-65b9-4f26-a6b2-5e1afe67bd14" providerId="AD" clId="Web-{92BD772B-F4E3-BA8A-F6EC-38DCA64A13F8}" dt="2019-10-31T09:33:26.943" v="5" actId="20577"/>
        <pc:sldMkLst>
          <pc:docMk/>
          <pc:sldMk cId="526280026" sldId="281"/>
        </pc:sldMkLst>
        <pc:spChg chg="mod">
          <ac:chgData name="Trond Aalberg" userId="S::trondaal@ntnu.no::e0152c74-65b9-4f26-a6b2-5e1afe67bd14" providerId="AD" clId="Web-{92BD772B-F4E3-BA8A-F6EC-38DCA64A13F8}" dt="2019-10-31T09:33:26.943" v="5" actId="20577"/>
          <ac:spMkLst>
            <pc:docMk/>
            <pc:sldMk cId="526280026" sldId="281"/>
            <ac:spMk id="3" creationId="{13AFD52F-7D85-FF48-811C-76E5D285256E}"/>
          </ac:spMkLst>
        </pc:spChg>
        <pc:spChg chg="mod">
          <ac:chgData name="Trond Aalberg" userId="S::trondaal@ntnu.no::e0152c74-65b9-4f26-a6b2-5e1afe67bd14" providerId="AD" clId="Web-{92BD772B-F4E3-BA8A-F6EC-38DCA64A13F8}" dt="2019-10-31T09:30:03.613" v="2"/>
          <ac:spMkLst>
            <pc:docMk/>
            <pc:sldMk cId="526280026" sldId="281"/>
            <ac:spMk id="4" creationId="{21CAA3C6-4A61-054E-960F-5565DAD702A5}"/>
          </ac:spMkLst>
        </pc:spChg>
      </pc:sldChg>
      <pc:sldChg chg="modSp">
        <pc:chgData name="Trond Aalberg" userId="S::trondaal@ntnu.no::e0152c74-65b9-4f26-a6b2-5e1afe67bd14" providerId="AD" clId="Web-{92BD772B-F4E3-BA8A-F6EC-38DCA64A13F8}" dt="2019-10-31T09:55:44.739" v="697" actId="20577"/>
        <pc:sldMkLst>
          <pc:docMk/>
          <pc:sldMk cId="2526493378" sldId="288"/>
        </pc:sldMkLst>
        <pc:spChg chg="mod">
          <ac:chgData name="Trond Aalberg" userId="S::trondaal@ntnu.no::e0152c74-65b9-4f26-a6b2-5e1afe67bd14" providerId="AD" clId="Web-{92BD772B-F4E3-BA8A-F6EC-38DCA64A13F8}" dt="2019-10-31T09:55:44.739" v="697" actId="20577"/>
          <ac:spMkLst>
            <pc:docMk/>
            <pc:sldMk cId="2526493378" sldId="288"/>
            <ac:spMk id="3" creationId="{CB6AA332-DD4D-E643-87F2-C6AB89DB9FDA}"/>
          </ac:spMkLst>
        </pc:spChg>
        <pc:picChg chg="mod">
          <ac:chgData name="Trond Aalberg" userId="S::trondaal@ntnu.no::e0152c74-65b9-4f26-a6b2-5e1afe67bd14" providerId="AD" clId="Web-{92BD772B-F4E3-BA8A-F6EC-38DCA64A13F8}" dt="2019-10-31T09:34:49.647" v="10" actId="14100"/>
          <ac:picMkLst>
            <pc:docMk/>
            <pc:sldMk cId="2526493378" sldId="288"/>
            <ac:picMk id="9" creationId="{B01FE503-946C-8B45-8410-4873465B1054}"/>
          </ac:picMkLst>
        </pc:picChg>
      </pc:sldChg>
      <pc:sldChg chg="modSp">
        <pc:chgData name="Trond Aalberg" userId="S::trondaal@ntnu.no::e0152c74-65b9-4f26-a6b2-5e1afe67bd14" providerId="AD" clId="Web-{92BD772B-F4E3-BA8A-F6EC-38DCA64A13F8}" dt="2019-10-31T10:37:40.346" v="2298" actId="20577"/>
        <pc:sldMkLst>
          <pc:docMk/>
          <pc:sldMk cId="1983808200" sldId="289"/>
        </pc:sldMkLst>
        <pc:spChg chg="mod">
          <ac:chgData name="Trond Aalberg" userId="S::trondaal@ntnu.no::e0152c74-65b9-4f26-a6b2-5e1afe67bd14" providerId="AD" clId="Web-{92BD772B-F4E3-BA8A-F6EC-38DCA64A13F8}" dt="2019-10-31T10:37:40.346" v="2298" actId="20577"/>
          <ac:spMkLst>
            <pc:docMk/>
            <pc:sldMk cId="1983808200" sldId="289"/>
            <ac:spMk id="2" creationId="{28A4B5AC-67AD-BC4F-B8A1-1C1103E538C1}"/>
          </ac:spMkLst>
        </pc:spChg>
        <pc:spChg chg="mod">
          <ac:chgData name="Trond Aalberg" userId="S::trondaal@ntnu.no::e0152c74-65b9-4f26-a6b2-5e1afe67bd14" providerId="AD" clId="Web-{92BD772B-F4E3-BA8A-F6EC-38DCA64A13F8}" dt="2019-10-31T10:12:05.407" v="1098" actId="20577"/>
          <ac:spMkLst>
            <pc:docMk/>
            <pc:sldMk cId="1983808200" sldId="289"/>
            <ac:spMk id="3" creationId="{90DEDA65-A7BB-0343-A5E8-46692C31A93D}"/>
          </ac:spMkLst>
        </pc:spChg>
      </pc:sldChg>
      <pc:sldChg chg="modSp">
        <pc:chgData name="Trond Aalberg" userId="S::trondaal@ntnu.no::e0152c74-65b9-4f26-a6b2-5e1afe67bd14" providerId="AD" clId="Web-{92BD772B-F4E3-BA8A-F6EC-38DCA64A13F8}" dt="2019-10-31T10:47:30.337" v="2309" actId="1076"/>
        <pc:sldMkLst>
          <pc:docMk/>
          <pc:sldMk cId="2345639676" sldId="290"/>
        </pc:sldMkLst>
        <pc:spChg chg="mod">
          <ac:chgData name="Trond Aalberg" userId="S::trondaal@ntnu.no::e0152c74-65b9-4f26-a6b2-5e1afe67bd14" providerId="AD" clId="Web-{92BD772B-F4E3-BA8A-F6EC-38DCA64A13F8}" dt="2019-10-31T10:37:48.643" v="2303" actId="20577"/>
          <ac:spMkLst>
            <pc:docMk/>
            <pc:sldMk cId="2345639676" sldId="290"/>
            <ac:spMk id="2" creationId="{B55DFF92-286A-DE4A-8F99-F2EB808674CE}"/>
          </ac:spMkLst>
        </pc:spChg>
        <pc:picChg chg="mod">
          <ac:chgData name="Trond Aalberg" userId="S::trondaal@ntnu.no::e0152c74-65b9-4f26-a6b2-5e1afe67bd14" providerId="AD" clId="Web-{92BD772B-F4E3-BA8A-F6EC-38DCA64A13F8}" dt="2019-10-31T10:47:28.681" v="2308" actId="1076"/>
          <ac:picMkLst>
            <pc:docMk/>
            <pc:sldMk cId="2345639676" sldId="290"/>
            <ac:picMk id="4" creationId="{392D1E50-D7DB-F942-B71B-F6E94E3F6903}"/>
          </ac:picMkLst>
        </pc:picChg>
        <pc:picChg chg="mod">
          <ac:chgData name="Trond Aalberg" userId="S::trondaal@ntnu.no::e0152c74-65b9-4f26-a6b2-5e1afe67bd14" providerId="AD" clId="Web-{92BD772B-F4E3-BA8A-F6EC-38DCA64A13F8}" dt="2019-10-31T10:47:30.337" v="2309" actId="1076"/>
          <ac:picMkLst>
            <pc:docMk/>
            <pc:sldMk cId="2345639676" sldId="290"/>
            <ac:picMk id="5" creationId="{DBC9A30B-733A-874F-B788-6DEE7C631094}"/>
          </ac:picMkLst>
        </pc:picChg>
        <pc:picChg chg="mod">
          <ac:chgData name="Trond Aalberg" userId="S::trondaal@ntnu.no::e0152c74-65b9-4f26-a6b2-5e1afe67bd14" providerId="AD" clId="Web-{92BD772B-F4E3-BA8A-F6EC-38DCA64A13F8}" dt="2019-10-31T10:47:25.166" v="2306" actId="1076"/>
          <ac:picMkLst>
            <pc:docMk/>
            <pc:sldMk cId="2345639676" sldId="290"/>
            <ac:picMk id="6" creationId="{691CB34F-D2A3-C840-92E4-16D99C5DF6D6}"/>
          </ac:picMkLst>
        </pc:picChg>
      </pc:sldChg>
      <pc:sldChg chg="ord">
        <pc:chgData name="Trond Aalberg" userId="S::trondaal@ntnu.no::e0152c74-65b9-4f26-a6b2-5e1afe67bd14" providerId="AD" clId="Web-{92BD772B-F4E3-BA8A-F6EC-38DCA64A13F8}" dt="2019-10-31T10:14:32.315" v="1102"/>
        <pc:sldMkLst>
          <pc:docMk/>
          <pc:sldMk cId="1390782877" sldId="291"/>
        </pc:sldMkLst>
      </pc:sldChg>
      <pc:sldChg chg="modSp new ord">
        <pc:chgData name="Trond Aalberg" userId="S::trondaal@ntnu.no::e0152c74-65b9-4f26-a6b2-5e1afe67bd14" providerId="AD" clId="Web-{92BD772B-F4E3-BA8A-F6EC-38DCA64A13F8}" dt="2019-10-31T10:37:07.721" v="2294" actId="20577"/>
        <pc:sldMkLst>
          <pc:docMk/>
          <pc:sldMk cId="104184055" sldId="294"/>
        </pc:sldMkLst>
        <pc:spChg chg="mod">
          <ac:chgData name="Trond Aalberg" userId="S::trondaal@ntnu.no::e0152c74-65b9-4f26-a6b2-5e1afe67bd14" providerId="AD" clId="Web-{92BD772B-F4E3-BA8A-F6EC-38DCA64A13F8}" dt="2019-10-31T10:15:26.190" v="1191" actId="20577"/>
          <ac:spMkLst>
            <pc:docMk/>
            <pc:sldMk cId="104184055" sldId="294"/>
            <ac:spMk id="2" creationId="{D4DD3DEF-72E4-4F7F-9E33-8A83BC878ADD}"/>
          </ac:spMkLst>
        </pc:spChg>
        <pc:spChg chg="mod">
          <ac:chgData name="Trond Aalberg" userId="S::trondaal@ntnu.no::e0152c74-65b9-4f26-a6b2-5e1afe67bd14" providerId="AD" clId="Web-{92BD772B-F4E3-BA8A-F6EC-38DCA64A13F8}" dt="2019-10-31T10:37:07.721" v="2294" actId="20577"/>
          <ac:spMkLst>
            <pc:docMk/>
            <pc:sldMk cId="104184055" sldId="294"/>
            <ac:spMk id="3" creationId="{C963B823-B7E5-4875-81AC-B06ED75CA9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4A71-F595-1346-A96A-D6C28347A7ED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F3D70-CF75-3841-B9CC-5B5481ABAC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867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F3D70-CF75-3841-B9CC-5B5481ABAC3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49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F3D70-CF75-3841-B9CC-5B5481ABAC3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983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F3D70-CF75-3841-B9CC-5B5481ABAC3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949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F3D70-CF75-3841-B9CC-5B5481ABAC3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49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A8BD09-D6AF-574E-8C29-D3FEDA87D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414617B-2E68-F645-A585-BA3CD53EC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4E2CAE-378D-9648-BE7D-66A286CA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4F639F-663F-2B45-8DF1-861F7BD2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1259A6-B357-9946-AF71-CC595BCF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809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59F93D-0109-E443-83CF-309E9EB9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876B0A7-6527-684D-B388-10D4DEBF8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FCE04E-6274-314D-A6DD-1851A4F8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DE7F2D-E714-8D4D-AFC7-E0B47744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FFCF28-B381-7B41-8B7E-3195FFA7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871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D1CA19C-8040-4D4F-81C9-B7EAD1964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25659E0-5703-9440-96E1-7B3C03FA0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7634B2-B89E-F54E-B811-F09C1482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7ED1B6-0A56-7F4F-A565-A8E839A8F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B02AE3-1690-B14B-89B8-D5A4273BF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698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6A6494-81D3-7A47-818D-2F66A8DF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D2E686-3FFA-7B48-B892-06F6F68E1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30B660-BFC6-3A4D-9DE8-3C3030E2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A3BECC8-E32B-5844-9288-9277DFE2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8E7ADC-CDD3-324F-BE13-DDB41E85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938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C96531-2DB2-1A43-A820-375E651B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39C6667-D974-B24D-939C-D8FD4ABF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055069-6927-E94E-BFD1-5A6AC8A1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68DCE1-FC0A-C141-9FDC-C20377B6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940D5D-3ED9-9740-8915-A553229D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328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ABED00-6F2C-6D45-BCC2-23B6CBD46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07679C-E811-894D-844B-0335DE4F5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29CB6C0-3FA5-914B-8661-1D116EDA0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29E27C-0DFC-BC47-964A-4A7A3EE9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4C6567-EAA8-FE49-9EC9-8C7BC5837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8FF8B50-0938-D641-A453-C3A40EF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17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10AAEF-3135-BE40-9CF4-8B044D3F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0A3DDE-7058-8C4A-B105-EC13DE7E5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99C5A0-41DE-334B-A6E5-58BAA7673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1E5B6F0-8BD0-774C-B5E7-A168C1377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5851369-7BD2-AE4A-9BB8-AE7EFFD95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21C9921-7219-1945-BEEF-9D6FD3B2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CBA409-8DBE-184F-88B1-4C3FB16B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4881717-419A-EC47-9E9E-A825AE13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196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72043B-E2BC-334A-9BC7-B9D1E9BC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16E8B8E-5EC9-394E-A6BB-6BFB394E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D5A5A4C-6A05-A748-A759-480BCA19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CDC5441-0B67-5F47-AA3A-CC793456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584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CAAE8E-D4F3-5D44-A2AA-20137851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5B84BD6-0A5D-6340-AD52-BFD91F71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7DED7B8-3E08-CE45-B780-7C56E3AF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26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A4AB98-E680-4D46-87F2-11C8A0FD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BAC7B-A777-A147-A6A6-CEEB9A719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D7AFB9-DC2E-7B46-A3C3-B3C3B4903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2F1D88-CAD7-9447-92C5-D5D8B89A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0AB60D-BE36-5948-B64A-DF4052FC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52772B7-1660-254D-B47B-1BC511F5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70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1E5D0B-1CAB-6041-9DDE-228517DE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B8F9343-F17F-F845-B2F4-D252E3F8B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0681FB-D083-254D-A31E-DF2A87A1D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00EC8A0-95AA-9545-9426-8A9DE9D5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72AFAE4-7B35-5A4F-993D-FC8676E9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C8E46D3-715C-254C-A217-C820351A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82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1DED9E7-68B8-8C4B-AFD8-4A26CACC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F740E9-B935-E544-A93A-EF6E544AF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9ACB09-2413-9A4B-A6C2-48441C746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96625-2A51-714E-9FD2-CEF52CE62683}" type="datetimeFigureOut">
              <a:rPr lang="nb-NO" smtClean="0"/>
              <a:t>29.06.2020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BFC130-5E28-A049-A720-A5D61D752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9D1DBA7-BE19-1A41-9435-68691564F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DED1-E50C-DD48-9AA8-8BB51089FA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042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hyperlink" Target="mailto:trond.aalberg@oslomet.no" TargetMode="Externa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751B04-D16D-0E4A-947C-CE695795B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636" y="2080208"/>
            <a:ext cx="7064679" cy="1969278"/>
          </a:xfrm>
        </p:spPr>
        <p:txBody>
          <a:bodyPr anchor="t">
            <a:normAutofit fontScale="90000"/>
          </a:bodyPr>
          <a:lstStyle/>
          <a:p>
            <a:pPr algn="l"/>
            <a:r>
              <a:rPr lang="nb-NO" sz="4400" b="1" noProof="0"/>
              <a:t>IFLA LRM (L</a:t>
            </a:r>
            <a:r>
              <a:rPr lang="nb-NO" sz="2800" b="1" noProof="0"/>
              <a:t>ibrary</a:t>
            </a:r>
            <a:r>
              <a:rPr lang="nb-NO" sz="4400" b="1" noProof="0"/>
              <a:t> R</a:t>
            </a:r>
            <a:r>
              <a:rPr lang="nb-NO" sz="2800" b="1" noProof="0"/>
              <a:t>eference</a:t>
            </a:r>
            <a:r>
              <a:rPr lang="nb-NO" sz="4400" b="1" noProof="0"/>
              <a:t> M</a:t>
            </a:r>
            <a:r>
              <a:rPr lang="nb-NO" sz="2800" b="1" noProof="0"/>
              <a:t>odel</a:t>
            </a:r>
            <a:r>
              <a:rPr lang="nb-NO" sz="4400" b="1" noProof="0"/>
              <a:t>)</a:t>
            </a:r>
            <a:br>
              <a:rPr lang="nb-NO" sz="4400" b="1" noProof="0"/>
            </a:br>
            <a:br>
              <a:rPr lang="nb-NO" sz="3600" b="1" noProof="0"/>
            </a:br>
            <a:r>
              <a:rPr lang="nb-NO" sz="2700" noProof="0"/>
              <a:t>En innføring i </a:t>
            </a:r>
            <a:br>
              <a:rPr lang="nb-NO" sz="2700" noProof="0"/>
            </a:br>
            <a:r>
              <a:rPr lang="nb-NO" sz="4000" noProof="0"/>
              <a:t>IFLA´s referansemodell for bibliotek</a:t>
            </a:r>
            <a:br>
              <a:rPr lang="nb-NO" sz="4000" noProof="0"/>
            </a:br>
            <a:br>
              <a:rPr lang="nb-NO" sz="4000" noProof="0"/>
            </a:br>
            <a:r>
              <a:rPr lang="nb-NO" sz="2700" noProof="0"/>
              <a:t>Del 4 : Bruk og nytte</a:t>
            </a:r>
            <a:br>
              <a:rPr lang="nb-NO" sz="4000" noProof="0"/>
            </a:br>
            <a:endParaRPr lang="nb-NO" sz="3400" noProof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F6255C8-D308-9B4E-86E8-6CDF6CD929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6636" y="808720"/>
            <a:ext cx="943757" cy="66063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6D19CBF-6D9F-A14A-8CAD-876C9FC921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2858" y="886067"/>
            <a:ext cx="2395187" cy="58328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C5F591C-1AC8-AA4F-A605-79D9B4807856}"/>
              </a:ext>
            </a:extLst>
          </p:cNvPr>
          <p:cNvSpPr/>
          <p:nvPr/>
        </p:nvSpPr>
        <p:spPr>
          <a:xfrm>
            <a:off x="3396636" y="522239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>
                <a:latin typeface="+mj-lt"/>
              </a:rPr>
              <a:t>Trond Aalberg  </a:t>
            </a:r>
            <a:r>
              <a:rPr lang="nb-NO" i="1">
                <a:latin typeface="+mj-lt"/>
              </a:rPr>
              <a:t>(</a:t>
            </a:r>
            <a:r>
              <a:rPr lang="nb-NO" i="1">
                <a:latin typeface="+mj-lt"/>
                <a:hlinkClick r:id="rId5"/>
              </a:rPr>
              <a:t>trond.aalberg@oslomet.no</a:t>
            </a:r>
            <a:r>
              <a:rPr lang="nb-NO" i="1">
                <a:latin typeface="+mj-lt"/>
              </a:rPr>
              <a:t>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D6185C-7008-A149-AB3C-9C2D27BC3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662" y="2172380"/>
            <a:ext cx="1234417" cy="25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5DFF92-286A-DE4A-8F99-F2EB8086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1"/>
                </a:solidFill>
              </a:rPr>
              <a:t>IFLA LRM </a:t>
            </a:r>
            <a:r>
              <a:rPr lang="nb-NO" b="1" dirty="0" err="1">
                <a:solidFill>
                  <a:schemeClr val="accent1"/>
                </a:solidFill>
              </a:rPr>
              <a:t>interoperabilitet</a:t>
            </a:r>
            <a:endParaRPr lang="nb-NO" b="1" dirty="0">
              <a:solidFill>
                <a:schemeClr val="accent1"/>
              </a:solidFill>
              <a:cs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389CD8-848F-0A49-B44E-1B6C86D8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Entitets- og relasjonstypene i IFLA LRM gjør at bibliotekdata kan sammenstilles og kobles mot andre data</a:t>
            </a:r>
          </a:p>
          <a:p>
            <a:r>
              <a:rPr lang="nb-NO" dirty="0"/>
              <a:t>Mens bibliotek (og bokhandlere) primært har hatt fokus på produktene (manifestasjonene) har resten av verden fokus på innholdet (verkene)</a:t>
            </a:r>
          </a:p>
          <a:p>
            <a:r>
              <a:rPr lang="nb-NO" dirty="0"/>
              <a:t>I store norske leksikon er det (stort sett)</a:t>
            </a:r>
            <a:br>
              <a:rPr lang="nb-NO" dirty="0"/>
            </a:br>
            <a:r>
              <a:rPr lang="nb-NO" dirty="0"/>
              <a:t>verkene av Hamsun som er listet</a:t>
            </a:r>
          </a:p>
          <a:p>
            <a:r>
              <a:rPr lang="nb-NO" dirty="0" err="1"/>
              <a:t>Wikipediasidene</a:t>
            </a:r>
            <a:r>
              <a:rPr lang="nb-NO" dirty="0"/>
              <a:t> er om verk</a:t>
            </a:r>
          </a:p>
          <a:p>
            <a:r>
              <a:rPr lang="nb-NO" dirty="0"/>
              <a:t>I </a:t>
            </a:r>
            <a:r>
              <a:rPr lang="nb-NO" dirty="0" err="1"/>
              <a:t>LibraryThing</a:t>
            </a:r>
            <a:r>
              <a:rPr lang="nb-NO" dirty="0"/>
              <a:t> er det gruppering på verk</a:t>
            </a:r>
          </a:p>
          <a:p>
            <a:r>
              <a:rPr lang="nb-NO" dirty="0"/>
              <a:t>I bibliotekdata må vi identifisere verket </a:t>
            </a:r>
            <a:br>
              <a:rPr lang="nb-NO" dirty="0"/>
            </a:br>
            <a:r>
              <a:rPr lang="nb-NO" dirty="0"/>
              <a:t>for å kunne koble oss på andre ressurser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1F382D-1467-914B-AF32-CA0B60DE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281" y="244458"/>
            <a:ext cx="3619835" cy="26757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2D1E50-D7DB-F942-B71B-F6E94E3F6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251" y="668718"/>
            <a:ext cx="5011743" cy="26757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BC9A30B-733A-874F-B788-6DEE7C631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643" y="2547990"/>
            <a:ext cx="4906748" cy="3156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91CB34F-D2A3-C840-92E4-16D99C5DF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886" y="3768739"/>
            <a:ext cx="5204391" cy="28826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456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625C94-7A86-DA4D-9BBF-535E0D9B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20DE8A-E384-8240-BCB0-80FD3DAB6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973D0A5-7104-B246-BA6E-7953DB7A3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676" y="286289"/>
            <a:ext cx="4665124" cy="34484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1934453-0975-1B4E-8DDD-D08999958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2" y="286289"/>
            <a:ext cx="5685017" cy="3035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5EC20D7-26F5-C248-B0B9-63B106E98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0" y="3473471"/>
            <a:ext cx="4906748" cy="3156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C431A80-C6CD-BC4C-98CC-DE72640BC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44" y="3908912"/>
            <a:ext cx="4807457" cy="26627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1721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3DEF-72E4-4F7F-9E33-8A83BC878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cs typeface="Calibri Light"/>
              </a:rPr>
              <a:t>LRM </a:t>
            </a:r>
            <a:r>
              <a:rPr lang="en-US" b="1" dirty="0" err="1">
                <a:solidFill>
                  <a:srgbClr val="0070C0"/>
                </a:solidFill>
                <a:cs typeface="Calibri Light"/>
              </a:rPr>
              <a:t>og</a:t>
            </a:r>
            <a:r>
              <a:rPr lang="en-US" b="1" dirty="0">
                <a:solidFill>
                  <a:srgbClr val="0070C0"/>
                </a:solidFill>
                <a:cs typeface="Calibri Light"/>
              </a:rPr>
              <a:t> </a:t>
            </a:r>
            <a:r>
              <a:rPr lang="en-US" b="1" dirty="0" err="1">
                <a:solidFill>
                  <a:srgbClr val="0070C0"/>
                </a:solidFill>
                <a:cs typeface="Calibri Light"/>
              </a:rPr>
              <a:t>datakvalitet</a:t>
            </a:r>
            <a:endParaRPr lang="en-US" b="1" dirty="0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3B823-B7E5-4875-81AC-B06ED75CA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Full </a:t>
            </a:r>
            <a:r>
              <a:rPr lang="en-US" dirty="0" err="1">
                <a:cs typeface="Calibri"/>
              </a:rPr>
              <a:t>utnyttelse</a:t>
            </a:r>
            <a:r>
              <a:rPr lang="en-US" dirty="0">
                <a:cs typeface="Calibri"/>
              </a:rPr>
              <a:t> av LRM stiller </a:t>
            </a:r>
            <a:r>
              <a:rPr lang="en-US" dirty="0" err="1">
                <a:cs typeface="Calibri"/>
              </a:rPr>
              <a:t>nye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krav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bibliotekdata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Fra </a:t>
            </a:r>
            <a:r>
              <a:rPr lang="en-US" dirty="0" err="1">
                <a:cs typeface="Calibri"/>
              </a:rPr>
              <a:t>beskrivende</a:t>
            </a:r>
            <a:r>
              <a:rPr lang="en-US" dirty="0">
                <a:cs typeface="Calibri"/>
              </a:rPr>
              <a:t> data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ment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være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lesbare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mennesker</a:t>
            </a:r>
            <a:endParaRPr lang="en-US" dirty="0">
              <a:cs typeface="Calibri"/>
            </a:endParaRPr>
          </a:p>
          <a:p>
            <a:pPr lvl="1"/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systematisk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 panose="020F0502020204030204"/>
              </a:rPr>
              <a:t>koding</a:t>
            </a:r>
            <a:r>
              <a:rPr lang="en-US" dirty="0">
                <a:cs typeface="Calibri" panose="020F0502020204030204"/>
              </a:rPr>
              <a:t> med </a:t>
            </a:r>
            <a:r>
              <a:rPr lang="en-US" dirty="0" err="1">
                <a:cs typeface="Calibri" panose="020F0502020204030204"/>
              </a:rPr>
              <a:t>tanke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på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maskinell</a:t>
            </a:r>
            <a:r>
              <a:rPr lang="en-US" dirty="0">
                <a:cs typeface="Calibri" panose="020F0502020204030204"/>
              </a:rPr>
              <a:t> </a:t>
            </a:r>
            <a:r>
              <a:rPr lang="en-US" dirty="0" err="1">
                <a:cs typeface="Calibri" panose="020F0502020204030204"/>
              </a:rPr>
              <a:t>behandling</a:t>
            </a:r>
            <a:r>
              <a:rPr lang="en-US" dirty="0">
                <a:cs typeface="Calibri" panose="020F0502020204030204"/>
              </a:rPr>
              <a:t> </a:t>
            </a:r>
            <a:br>
              <a:rPr lang="en-US" dirty="0">
                <a:cs typeface="Calibri" panose="020F0502020204030204"/>
              </a:rPr>
            </a:br>
            <a:r>
              <a:rPr lang="en-US" dirty="0">
                <a:cs typeface="Calibri" panose="020F0502020204030204"/>
              </a:rPr>
              <a:t>av </a:t>
            </a:r>
            <a:r>
              <a:rPr lang="en-US" dirty="0" err="1">
                <a:cs typeface="Calibri" panose="020F0502020204030204"/>
              </a:rPr>
              <a:t>informasjon</a:t>
            </a:r>
            <a:r>
              <a:rPr lang="en-US" dirty="0">
                <a:cs typeface="Calibri" panose="020F0502020204030204"/>
              </a:rPr>
              <a:t> om </a:t>
            </a:r>
            <a:r>
              <a:rPr lang="en-US" dirty="0" err="1">
                <a:cs typeface="Calibri" panose="020F0502020204030204"/>
              </a:rPr>
              <a:t>entiteter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og</a:t>
            </a:r>
            <a:r>
              <a:rPr lang="en-US" dirty="0">
                <a:cs typeface="Calibri" panose="020F0502020204030204"/>
              </a:rPr>
              <a:t> </a:t>
            </a:r>
            <a:r>
              <a:rPr lang="en-US" dirty="0" err="1">
                <a:cs typeface="Calibri" panose="020F0502020204030204"/>
              </a:rPr>
              <a:t>relasjoner</a:t>
            </a:r>
            <a:endParaRPr lang="en-US" dirty="0">
              <a:cs typeface="Calibri" panose="020F0502020204030204"/>
            </a:endParaRPr>
          </a:p>
          <a:p>
            <a:r>
              <a:rPr lang="en-US" dirty="0" err="1">
                <a:cs typeface="Calibri" panose="020F0502020204030204"/>
              </a:rPr>
              <a:t>Entydig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identifisering</a:t>
            </a:r>
            <a:r>
              <a:rPr lang="en-US" dirty="0">
                <a:cs typeface="Calibri"/>
              </a:rPr>
              <a:t> av </a:t>
            </a:r>
            <a:r>
              <a:rPr lang="en-US" dirty="0" err="1">
                <a:cs typeface="Calibri"/>
              </a:rPr>
              <a:t>entiteter</a:t>
            </a:r>
            <a:endParaRPr lang="en-US" dirty="0">
              <a:cs typeface="Calibri"/>
            </a:endParaRPr>
          </a:p>
          <a:p>
            <a:pPr lvl="1"/>
            <a:r>
              <a:rPr lang="en-US" dirty="0" err="1">
                <a:cs typeface="Calibri"/>
              </a:rPr>
              <a:t>Globalt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unike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identifikatorer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tillegg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beskrivende</a:t>
            </a:r>
            <a:r>
              <a:rPr lang="en-US" dirty="0">
                <a:cs typeface="Calibri"/>
              </a:rPr>
              <a:t> data</a:t>
            </a:r>
          </a:p>
          <a:p>
            <a:pPr lvl="1"/>
            <a:r>
              <a:rPr lang="en-US" dirty="0">
                <a:cs typeface="Calibri"/>
              </a:rPr>
              <a:t>Vi </a:t>
            </a:r>
            <a:r>
              <a:rPr lang="en-US">
                <a:cs typeface="Calibri"/>
              </a:rPr>
              <a:t>har VIAF, ISNI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ORCID for </a:t>
            </a:r>
            <a:r>
              <a:rPr lang="en-US" dirty="0" err="1">
                <a:cs typeface="Calibri"/>
              </a:rPr>
              <a:t>personer</a:t>
            </a:r>
            <a:r>
              <a:rPr lang="en-US" dirty="0">
                <a:cs typeface="Calibri"/>
              </a:rPr>
              <a:t> </a:t>
            </a:r>
          </a:p>
          <a:p>
            <a:pPr lvl="1"/>
            <a:r>
              <a:rPr lang="nb-NO" dirty="0">
                <a:cs typeface="Calibri" panose="020F0502020204030204"/>
              </a:rPr>
              <a:t>Register over verk i nasjonalbibliografien under utarbeidelse ved NB</a:t>
            </a:r>
          </a:p>
          <a:p>
            <a:r>
              <a:rPr lang="en-US" dirty="0" err="1">
                <a:cs typeface="Calibri"/>
              </a:rPr>
              <a:t>Ekplisitt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informasjon</a:t>
            </a:r>
            <a:r>
              <a:rPr lang="en-US" dirty="0">
                <a:cs typeface="Calibri"/>
              </a:rPr>
              <a:t> om –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koding</a:t>
            </a:r>
            <a:r>
              <a:rPr lang="en-US" dirty="0">
                <a:cs typeface="Calibri"/>
              </a:rPr>
              <a:t> av - </a:t>
            </a:r>
            <a:r>
              <a:rPr lang="en-US" dirty="0" err="1">
                <a:cs typeface="Calibri"/>
              </a:rPr>
              <a:t>relasjoner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roller</a:t>
            </a:r>
          </a:p>
          <a:p>
            <a:pPr lvl="1"/>
            <a:r>
              <a:rPr lang="en-US" dirty="0">
                <a:cs typeface="Calibri"/>
              </a:rPr>
              <a:t>MARC 21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bruk</a:t>
            </a:r>
            <a:r>
              <a:rPr lang="en-US" dirty="0">
                <a:cs typeface="Calibri"/>
              </a:rPr>
              <a:t> av </a:t>
            </a:r>
            <a:r>
              <a:rPr lang="en-US" dirty="0" err="1">
                <a:cs typeface="Calibri"/>
              </a:rPr>
              <a:t>felter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relasjonstyper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Mye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nybrottsarbeid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litt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erfaring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slik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systematikk</a:t>
            </a:r>
            <a:r>
              <a:rPr lang="en-US" dirty="0">
                <a:cs typeface="Calibri"/>
              </a:rPr>
              <a:t>,</a:t>
            </a:r>
            <a:br>
              <a:rPr lang="en-US" dirty="0">
                <a:cs typeface="Calibri"/>
              </a:rPr>
            </a:br>
            <a:r>
              <a:rPr lang="en-US" dirty="0" err="1">
                <a:cs typeface="Calibri"/>
              </a:rPr>
              <a:t>mye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historiske</a:t>
            </a:r>
            <a:r>
              <a:rPr lang="en-US" dirty="0">
                <a:cs typeface="Calibri"/>
              </a:rPr>
              <a:t> data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kanskje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forbedres</a:t>
            </a:r>
            <a:endParaRPr lang="en-US" dirty="0">
              <a:cs typeface="Calibri"/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D5653AAC-4983-924D-B69A-D47A412BA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131782" y="2509854"/>
            <a:ext cx="3076755" cy="63272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3C98ECE-ADEE-6A4F-A10A-C33DE89BEC22}"/>
              </a:ext>
            </a:extLst>
          </p:cNvPr>
          <p:cNvSpPr txBox="1"/>
          <p:nvPr/>
        </p:nvSpPr>
        <p:spPr>
          <a:xfrm>
            <a:off x="10224914" y="40317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81129F0-29BF-DA49-9B4E-64C1C5DEB210}"/>
              </a:ext>
            </a:extLst>
          </p:cNvPr>
          <p:cNvSpPr/>
          <p:nvPr/>
        </p:nvSpPr>
        <p:spPr>
          <a:xfrm>
            <a:off x="9640807" y="1358357"/>
            <a:ext cx="1501863" cy="436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VERK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C770316-EFAD-424E-8227-1E2539062104}"/>
              </a:ext>
            </a:extLst>
          </p:cNvPr>
          <p:cNvSpPr/>
          <p:nvPr/>
        </p:nvSpPr>
        <p:spPr>
          <a:xfrm>
            <a:off x="9640806" y="2143036"/>
            <a:ext cx="1501863" cy="43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UTTRYKK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BEEA0DA-4159-AA4F-A571-63EBFC841C7B}"/>
              </a:ext>
            </a:extLst>
          </p:cNvPr>
          <p:cNvSpPr/>
          <p:nvPr/>
        </p:nvSpPr>
        <p:spPr>
          <a:xfrm>
            <a:off x="9640807" y="2958881"/>
            <a:ext cx="1501863" cy="4366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MANIFESTASJON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46ECCB4-60DC-DB48-89BF-77F903C6742B}"/>
              </a:ext>
            </a:extLst>
          </p:cNvPr>
          <p:cNvSpPr/>
          <p:nvPr/>
        </p:nvSpPr>
        <p:spPr>
          <a:xfrm>
            <a:off x="9640805" y="3810204"/>
            <a:ext cx="1501863" cy="436686"/>
          </a:xfrm>
          <a:prstGeom prst="rect">
            <a:avLst/>
          </a:prstGeom>
          <a:solidFill>
            <a:schemeClr val="bg2"/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EKSEMPLAR</a:t>
            </a:r>
          </a:p>
        </p:txBody>
      </p: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424F981D-3C8D-A147-BFC9-6C77925A0E92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 flipH="1">
            <a:off x="10391738" y="1795043"/>
            <a:ext cx="1" cy="347993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95A8A232-7AD6-3D45-B53A-36EB51CE718A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0391738" y="2579722"/>
            <a:ext cx="1" cy="379159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2E4228C1-D6AF-2B4C-85A8-F06B7F1F2583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10391737" y="3395567"/>
            <a:ext cx="2" cy="414637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7608B5D-2432-BE49-824D-577C0E692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084" y="699499"/>
            <a:ext cx="4440495" cy="272950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3BBBA09-20BD-C74B-8536-2B3B3607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0070C0"/>
                </a:solidFill>
              </a:rPr>
              <a:t>Den semantiske webben </a:t>
            </a:r>
            <a:br>
              <a:rPr lang="nb-NO" b="1" dirty="0">
                <a:solidFill>
                  <a:srgbClr val="0070C0"/>
                </a:solidFill>
              </a:rPr>
            </a:br>
            <a:r>
              <a:rPr lang="nb-NO" b="1" dirty="0">
                <a:solidFill>
                  <a:srgbClr val="0070C0"/>
                </a:solidFill>
              </a:rPr>
              <a:t>(lenkede data)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5BE795-5271-8F4E-868B-79D15BB4A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Semantisk web data er i praksis metadata</a:t>
            </a:r>
          </a:p>
          <a:p>
            <a:r>
              <a:rPr lang="nb-NO" dirty="0"/>
              <a:t>Detaljerte data hvor entiteter er identifisert </a:t>
            </a:r>
            <a:br>
              <a:rPr lang="nb-NO" dirty="0"/>
            </a:br>
            <a:r>
              <a:rPr lang="nb-NO" dirty="0"/>
              <a:t>med </a:t>
            </a:r>
            <a:r>
              <a:rPr lang="nb-NO" dirty="0" err="1"/>
              <a:t>URI´er</a:t>
            </a:r>
            <a:r>
              <a:rPr lang="nb-NO" dirty="0"/>
              <a:t> og alle typer er kodet med </a:t>
            </a:r>
            <a:r>
              <a:rPr lang="nb-NO" dirty="0" err="1"/>
              <a:t>URI´er</a:t>
            </a:r>
            <a:br>
              <a:rPr lang="nb-NO" dirty="0"/>
            </a:br>
            <a:r>
              <a:rPr lang="nb-NO" dirty="0"/>
              <a:t>Ikke veldig lesbare data for oss mennesker, </a:t>
            </a:r>
            <a:br>
              <a:rPr lang="nb-NO" dirty="0"/>
            </a:br>
            <a:r>
              <a:rPr lang="nb-NO" dirty="0"/>
              <a:t>men veldig lett å forstå for maskiner</a:t>
            </a:r>
          </a:p>
          <a:p>
            <a:r>
              <a:rPr lang="nb-NO" dirty="0"/>
              <a:t>Gjør at data enkelt kan gjenbrukes globalt</a:t>
            </a:r>
          </a:p>
          <a:p>
            <a:r>
              <a:rPr lang="nb-NO" dirty="0"/>
              <a:t>LRM er et viktig grunnlag for formidling av </a:t>
            </a:r>
            <a:br>
              <a:rPr lang="nb-NO" dirty="0"/>
            </a:br>
            <a:r>
              <a:rPr lang="nb-NO" dirty="0"/>
              <a:t>bibliotekdata som semantisk web data</a:t>
            </a:r>
          </a:p>
          <a:p>
            <a:r>
              <a:rPr lang="nb-NO" dirty="0"/>
              <a:t>Uten en felles modell blir dataene lite </a:t>
            </a:r>
            <a:br>
              <a:rPr lang="nb-NO" dirty="0"/>
            </a:br>
            <a:r>
              <a:rPr lang="nb-NO" dirty="0"/>
              <a:t>interessante for andre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828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45B26B-F6C2-1046-8280-7F1A5C41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0070C0"/>
                </a:solidFill>
              </a:rPr>
              <a:t>Veien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C05A27-65D0-2849-AC53-30E9433A4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 Norge går vi nå over til RDA og alle som er involvert i katalogisering vil etter hvert bli fortrolig med entitetene og relasjonene i LRM</a:t>
            </a:r>
          </a:p>
          <a:p>
            <a:r>
              <a:rPr lang="nb-NO" dirty="0"/>
              <a:t>Nye data basert på LRM vil gi bedre grunnlag for ny funksjonalitet og øke verdien av bibliografiske data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950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C34FD6-36C0-7842-89A9-25AD63BB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Siste foil i </a:t>
            </a:r>
            <a:r>
              <a:rPr lang="nb-NO"/>
              <a:t>del 4 </a:t>
            </a:r>
            <a:r>
              <a:rPr lang="nb-NO" dirty="0"/>
              <a:t>av innføring til IFLA LRM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81FA99-D2F4-2F41-8E99-07E3D7A50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Du har fått et lite innsyn i </a:t>
            </a:r>
          </a:p>
          <a:p>
            <a:pPr lvl="1"/>
            <a:r>
              <a:rPr lang="nb-NO" dirty="0"/>
              <a:t>Bruk og nytteverdi av IFLA LRM</a:t>
            </a:r>
          </a:p>
          <a:p>
            <a:pPr lvl="1"/>
            <a:r>
              <a:rPr lang="nb-NO" dirty="0"/>
              <a:t>Litt om veien videre</a:t>
            </a:r>
          </a:p>
          <a:p>
            <a:pPr lvl="1"/>
            <a:endParaRPr lang="nb-NO" dirty="0"/>
          </a:p>
          <a:p>
            <a:r>
              <a:rPr lang="nb-NO" dirty="0"/>
              <a:t>Siste video i denne serien</a:t>
            </a:r>
          </a:p>
          <a:p>
            <a:endParaRPr lang="nb-NO" dirty="0"/>
          </a:p>
          <a:p>
            <a:r>
              <a:rPr lang="nb-NO" dirty="0"/>
              <a:t>Takk for oss</a:t>
            </a:r>
          </a:p>
        </p:txBody>
      </p:sp>
    </p:spTree>
    <p:extLst>
      <p:ext uri="{BB962C8B-B14F-4D97-AF65-F5344CB8AC3E}">
        <p14:creationId xmlns:p14="http://schemas.microsoft.com/office/powerpoint/2010/main" val="53552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B3AE34-9E3E-2E41-9B1A-13205A80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1"/>
                </a:solidFill>
              </a:rPr>
              <a:t>Innhold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10D3A6-D9DB-A842-BB30-A3ED6B60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47" y="4425352"/>
            <a:ext cx="5526004" cy="1444966"/>
          </a:xfr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2400" dirty="0"/>
              <a:t>Del 1: Introduksjon</a:t>
            </a:r>
          </a:p>
          <a:p>
            <a:pPr marL="361800" lvl="1"/>
            <a:r>
              <a:rPr lang="nb-NO" sz="2000" dirty="0"/>
              <a:t>Hva er en referansemodell og hvorfor</a:t>
            </a:r>
          </a:p>
          <a:p>
            <a:pPr marL="361800" lvl="1"/>
            <a:r>
              <a:rPr lang="nb-NO" sz="2000" dirty="0"/>
              <a:t>Hva er IFLA, bakgrunn og mål med LRM</a:t>
            </a:r>
          </a:p>
          <a:p>
            <a:pPr marL="361800" lvl="1"/>
            <a:r>
              <a:rPr lang="nb-NO" sz="2000" dirty="0"/>
              <a:t>Overblikk over modellen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20B4C215-AD98-254C-9F78-6BEEC0510B1C}"/>
              </a:ext>
            </a:extLst>
          </p:cNvPr>
          <p:cNvSpPr txBox="1">
            <a:spLocks/>
          </p:cNvSpPr>
          <p:nvPr/>
        </p:nvSpPr>
        <p:spPr>
          <a:xfrm>
            <a:off x="847847" y="3219811"/>
            <a:ext cx="2704120" cy="108261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/>
              <a:t>Del 2: Entitetene</a:t>
            </a:r>
          </a:p>
          <a:p>
            <a:pPr marL="360000" lvl="1"/>
            <a:r>
              <a:rPr lang="nb-NO" sz="2000"/>
              <a:t>«Enhetene» vi er</a:t>
            </a:r>
            <a:br>
              <a:rPr lang="nb-NO" sz="2000"/>
            </a:br>
            <a:r>
              <a:rPr lang="nb-NO" sz="2000"/>
              <a:t>interesserte i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B12542A-7AAB-9140-9439-560D898E4104}"/>
              </a:ext>
            </a:extLst>
          </p:cNvPr>
          <p:cNvSpPr txBox="1">
            <a:spLocks/>
          </p:cNvSpPr>
          <p:nvPr/>
        </p:nvSpPr>
        <p:spPr>
          <a:xfrm>
            <a:off x="3669730" y="3219811"/>
            <a:ext cx="2704120" cy="108261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Del 3: Relasjoner</a:t>
            </a:r>
          </a:p>
          <a:p>
            <a:pPr marL="361800" lvl="1"/>
            <a:r>
              <a:rPr lang="nb-NO" sz="2000" dirty="0"/>
              <a:t>Hvordan entitetene </a:t>
            </a:r>
            <a:br>
              <a:rPr lang="nb-NO" sz="2000" dirty="0"/>
            </a:br>
            <a:r>
              <a:rPr lang="nb-NO" sz="2000" dirty="0"/>
              <a:t>«henger sammen»</a:t>
            </a:r>
          </a:p>
          <a:p>
            <a:pPr marL="457200" lvl="1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25E03B4-AF45-1D4D-BAB1-D9656AF1F8B4}"/>
              </a:ext>
            </a:extLst>
          </p:cNvPr>
          <p:cNvSpPr txBox="1">
            <a:spLocks/>
          </p:cNvSpPr>
          <p:nvPr/>
        </p:nvSpPr>
        <p:spPr>
          <a:xfrm>
            <a:off x="838201" y="1929612"/>
            <a:ext cx="5535650" cy="116727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/>
              <a:t>Del 4: Bruk</a:t>
            </a:r>
          </a:p>
          <a:p>
            <a:pPr marL="360000" lvl="1"/>
            <a:r>
              <a:rPr lang="nb-NO" sz="2000"/>
              <a:t>I katalogisering</a:t>
            </a:r>
          </a:p>
          <a:p>
            <a:pPr marL="360000" lvl="1"/>
            <a:r>
              <a:rPr lang="nb-NO" sz="2000"/>
              <a:t>I søk og gjenfinning</a:t>
            </a:r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7861F46E-158C-174A-B3B6-196AFFB3242A}"/>
              </a:ext>
            </a:extLst>
          </p:cNvPr>
          <p:cNvSpPr txBox="1">
            <a:spLocks/>
          </p:cNvSpPr>
          <p:nvPr/>
        </p:nvSpPr>
        <p:spPr>
          <a:xfrm>
            <a:off x="6491613" y="1929612"/>
            <a:ext cx="4517082" cy="1797562"/>
          </a:xfrm>
          <a:prstGeom prst="rect">
            <a:avLst/>
          </a:prstGeom>
          <a:solidFill>
            <a:srgbClr val="FFA0A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Oppgaver som du kan jobbe med på egen hånd</a:t>
            </a:r>
          </a:p>
          <a:p>
            <a:r>
              <a:rPr lang="nb-NO" sz="2400" dirty="0" err="1"/>
              <a:t>https</a:t>
            </a:r>
            <a:r>
              <a:rPr lang="nb-NO" sz="2400" dirty="0"/>
              <a:t>://</a:t>
            </a:r>
            <a:r>
              <a:rPr lang="nb-NO" sz="2400" dirty="0" err="1"/>
              <a:t>oslomet.instructure.com</a:t>
            </a:r>
            <a:r>
              <a:rPr lang="nb-NO" sz="2400" dirty="0"/>
              <a:t>/</a:t>
            </a:r>
            <a:r>
              <a:rPr lang="nb-NO" sz="2400" dirty="0" err="1"/>
              <a:t>courses</a:t>
            </a:r>
            <a:r>
              <a:rPr lang="nb-NO" sz="2400" dirty="0"/>
              <a:t>/13430</a:t>
            </a:r>
          </a:p>
        </p:txBody>
      </p:sp>
      <p:pic>
        <p:nvPicPr>
          <p:cNvPr id="11" name="Bilde 10" descr="Et bilde som inneholder person, bord, kvinne, innendørs&#10;&#10;Automatisk generert beskrivelse">
            <a:extLst>
              <a:ext uri="{FF2B5EF4-FFF2-40B4-BE49-F238E27FC236}">
                <a16:creationId xmlns:a16="http://schemas.microsoft.com/office/drawing/2014/main" id="{6E3D4F33-5832-8049-BA5C-02579076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81" y="3823484"/>
            <a:ext cx="3060700" cy="2032000"/>
          </a:xfrm>
          <a:prstGeom prst="rect">
            <a:avLst/>
          </a:prstGeom>
        </p:spPr>
      </p:pic>
      <p:pic>
        <p:nvPicPr>
          <p:cNvPr id="13" name="Bilde 12" descr="Et bilde som inneholder person, innendørs, bærbar PC, datamaskin&#10;&#10;Automatisk generert beskrivelse">
            <a:extLst>
              <a:ext uri="{FF2B5EF4-FFF2-40B4-BE49-F238E27FC236}">
                <a16:creationId xmlns:a16="http://schemas.microsoft.com/office/drawing/2014/main" id="{BB48BADB-9819-7D49-B4B0-596421CDF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385" y="3823484"/>
            <a:ext cx="13081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1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5893E-2ADA-3748-A2ED-9F5ECFD8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b="1" noProof="0">
                <a:solidFill>
                  <a:srgbClr val="0070C0"/>
                </a:solidFill>
              </a:rPr>
              <a:t>Fra teori til anvendelse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AFD52F-7D85-FF48-811C-76E5D2852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0511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b-NO" noProof="0" dirty="0"/>
              <a:t>IFLA Library Reference Model har en lang forhistorie</a:t>
            </a:r>
          </a:p>
          <a:p>
            <a:pPr lvl="1"/>
            <a:r>
              <a:rPr lang="nb-NO" noProof="0" dirty="0"/>
              <a:t>Arbeidet ble påbegynt på 1990-tallet</a:t>
            </a:r>
          </a:p>
          <a:p>
            <a:pPr lvl="1"/>
            <a:r>
              <a:rPr lang="nb-NO" dirty="0"/>
              <a:t>IFLA FRBR kom i 1997 og fikk mye oppmerksomhet</a:t>
            </a:r>
          </a:p>
          <a:p>
            <a:pPr lvl="1"/>
            <a:r>
              <a:rPr lang="nb-NO" noProof="0" dirty="0"/>
              <a:t>IFLA LRM er en revidert utgave publisert i 2017</a:t>
            </a:r>
          </a:p>
          <a:p>
            <a:endParaRPr lang="nb-NO" dirty="0"/>
          </a:p>
          <a:p>
            <a:r>
              <a:rPr lang="nb-NO" dirty="0"/>
              <a:t>Biblioteksektoren var tidlig ute med standardisering, internasjonale regler for katalogisering, utveksling av data</a:t>
            </a:r>
          </a:p>
          <a:p>
            <a:r>
              <a:rPr lang="nb-NO" dirty="0"/>
              <a:t>Men har også vært noe "låst" til samme regler og formater</a:t>
            </a:r>
          </a:p>
          <a:p>
            <a:pPr lvl="1"/>
            <a:r>
              <a:rPr lang="nb-NO" dirty="0"/>
              <a:t>Mange og store systemer, og store investeringer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Store datamengder som som er produsert over mange tiår</a:t>
            </a:r>
          </a:p>
          <a:p>
            <a:pPr lvl="1"/>
            <a:r>
              <a:rPr lang="nb-NO" dirty="0"/>
              <a:t>Felles global kompetanse</a:t>
            </a:r>
          </a:p>
          <a:p>
            <a:endParaRPr lang="nb-NO" noProof="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1CAA3C6-4A61-054E-960F-5565DAD702A5}"/>
              </a:ext>
            </a:extLst>
          </p:cNvPr>
          <p:cNvSpPr txBox="1"/>
          <p:nvPr/>
        </p:nvSpPr>
        <p:spPr>
          <a:xfrm>
            <a:off x="8161309" y="717980"/>
            <a:ext cx="3524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/>
              <a:t>Hvorfor tar det så lang tid?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89A8D5E-A113-D74C-8367-F7288210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510" y="1825625"/>
            <a:ext cx="25908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0D0C12-0466-4B41-905F-A1CCE5CD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0070C0"/>
                </a:solidFill>
              </a:rPr>
              <a:t>Bruk og nytte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D5DB5E-78B6-6644-9E12-6D5324E79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Modeller har har mange anvendelsesområder</a:t>
            </a:r>
          </a:p>
          <a:p>
            <a:r>
              <a:rPr lang="nb-NO" dirty="0"/>
              <a:t>En referansemodell for bibliotek gir grunnlag for </a:t>
            </a:r>
          </a:p>
          <a:p>
            <a:pPr lvl="1"/>
            <a:r>
              <a:rPr lang="nb-NO" dirty="0"/>
              <a:t>Felles forståelse av det bibliografiske universet</a:t>
            </a:r>
          </a:p>
          <a:p>
            <a:pPr lvl="1"/>
            <a:r>
              <a:rPr lang="nb-NO" dirty="0"/>
              <a:t>Formulering av katalogiseringsregler </a:t>
            </a:r>
          </a:p>
          <a:p>
            <a:r>
              <a:rPr lang="nb-NO" dirty="0"/>
              <a:t>En modell for implementasjon og bruk</a:t>
            </a:r>
          </a:p>
          <a:p>
            <a:pPr lvl="1"/>
            <a:r>
              <a:rPr lang="nb-NO" dirty="0"/>
              <a:t>Definerer hvordan bibliografiske data bør organiseres </a:t>
            </a:r>
            <a:br>
              <a:rPr lang="nb-NO" dirty="0"/>
            </a:br>
            <a:r>
              <a:rPr lang="nb-NO" dirty="0"/>
              <a:t>Gir grunnlag for mer effektive og bedre </a:t>
            </a:r>
            <a:br>
              <a:rPr lang="nb-NO" dirty="0"/>
            </a:br>
            <a:r>
              <a:rPr lang="nb-NO" dirty="0"/>
              <a:t>kunnskapsorganisering</a:t>
            </a:r>
          </a:p>
          <a:p>
            <a:r>
              <a:rPr lang="nb-NO" dirty="0"/>
              <a:t>En modell for gjenbruk og </a:t>
            </a:r>
            <a:r>
              <a:rPr lang="nb-NO" dirty="0" err="1"/>
              <a:t>interoperabilitet</a:t>
            </a:r>
            <a:endParaRPr lang="nb-NO" dirty="0"/>
          </a:p>
          <a:p>
            <a:pPr lvl="1"/>
            <a:r>
              <a:rPr lang="nb-NO" dirty="0"/>
              <a:t>Formidling av data over tid og på tvers av domener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A2CAA01-5CE8-5C41-979E-912C9BFE013A}"/>
              </a:ext>
            </a:extLst>
          </p:cNvPr>
          <p:cNvSpPr txBox="1"/>
          <p:nvPr/>
        </p:nvSpPr>
        <p:spPr>
          <a:xfrm>
            <a:off x="10224914" y="4151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6982F98-9E9B-9149-8D2E-3EBF117D5C22}"/>
              </a:ext>
            </a:extLst>
          </p:cNvPr>
          <p:cNvSpPr/>
          <p:nvPr/>
        </p:nvSpPr>
        <p:spPr>
          <a:xfrm>
            <a:off x="9827687" y="484654"/>
            <a:ext cx="1501863" cy="436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VERK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D8B37CD-6D4D-1643-82CD-1B3BC010A727}"/>
              </a:ext>
            </a:extLst>
          </p:cNvPr>
          <p:cNvSpPr/>
          <p:nvPr/>
        </p:nvSpPr>
        <p:spPr>
          <a:xfrm>
            <a:off x="9827687" y="1746448"/>
            <a:ext cx="1501863" cy="43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UTTRYKK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D771FA3-7C39-FA4D-A345-FE61BDC6718B}"/>
              </a:ext>
            </a:extLst>
          </p:cNvPr>
          <p:cNvSpPr/>
          <p:nvPr/>
        </p:nvSpPr>
        <p:spPr>
          <a:xfrm>
            <a:off x="9827687" y="3008242"/>
            <a:ext cx="1501863" cy="4366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MANIFESTASJON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C99AECB-DD54-5E45-A768-296BE48C785A}"/>
              </a:ext>
            </a:extLst>
          </p:cNvPr>
          <p:cNvSpPr/>
          <p:nvPr/>
        </p:nvSpPr>
        <p:spPr>
          <a:xfrm>
            <a:off x="9851937" y="4270037"/>
            <a:ext cx="1501863" cy="436686"/>
          </a:xfrm>
          <a:prstGeom prst="rect">
            <a:avLst/>
          </a:prstGeom>
          <a:solidFill>
            <a:schemeClr val="bg2"/>
          </a:solidFill>
          <a:ln w="38100" cap="rnd" cmpd="sng">
            <a:solidFill>
              <a:schemeClr val="bg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1200">
                <a:solidFill>
                  <a:schemeClr val="tx1"/>
                </a:solidFill>
                <a:latin typeface="Comic Sans MS" panose="030F0902030302020204" pitchFamily="66" charset="0"/>
              </a:rPr>
              <a:t>EKSEMPLAR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D1EE7F9-9996-FE41-A827-25C5791E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177" y="943876"/>
            <a:ext cx="127014" cy="804422"/>
          </a:xfrm>
          <a:prstGeom prst="rect">
            <a:avLst/>
          </a:prstGeom>
          <a:ln>
            <a:noFill/>
            <a:prstDash val="sysDot"/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91DEEC1-09FA-8A4F-A2AD-0A0919613569}"/>
              </a:ext>
            </a:extLst>
          </p:cNvPr>
          <p:cNvSpPr txBox="1"/>
          <p:nvPr/>
        </p:nvSpPr>
        <p:spPr>
          <a:xfrm>
            <a:off x="10195268" y="1232220"/>
            <a:ext cx="805793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pPr algn="ctr"/>
            <a:r>
              <a:rPr lang="nb-NO" sz="1000" i="1">
                <a:latin typeface="Comic Sans MS" panose="030F0902030302020204" pitchFamily="66" charset="0"/>
              </a:rPr>
              <a:t>realisert ved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ED9FDD0-E705-C044-BE22-8A61ED66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553" y="2177934"/>
            <a:ext cx="136735" cy="86599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AA764B2-EF5A-F740-B505-78C68245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688" y="3443632"/>
            <a:ext cx="131291" cy="831510"/>
          </a:xfrm>
          <a:prstGeom prst="rect">
            <a:avLst/>
          </a:prstGeom>
          <a:ln>
            <a:noFill/>
            <a:prstDash val="sysDot"/>
          </a:ln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F1D9B0D-817B-0945-AEDC-A9C8D62763BB}"/>
              </a:ext>
            </a:extLst>
          </p:cNvPr>
          <p:cNvSpPr txBox="1"/>
          <p:nvPr/>
        </p:nvSpPr>
        <p:spPr>
          <a:xfrm>
            <a:off x="10145029" y="2543474"/>
            <a:ext cx="903577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pPr algn="ctr"/>
            <a:r>
              <a:rPr lang="nb-NO" sz="1000" i="1">
                <a:latin typeface="Comic Sans MS" panose="030F0902030302020204" pitchFamily="66" charset="0"/>
              </a:rPr>
              <a:t>konkretisert  i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AAEB0AF-29BC-354D-80E4-1EBA1B05378B}"/>
              </a:ext>
            </a:extLst>
          </p:cNvPr>
          <p:cNvSpPr txBox="1"/>
          <p:nvPr/>
        </p:nvSpPr>
        <p:spPr>
          <a:xfrm>
            <a:off x="10024325" y="3755809"/>
            <a:ext cx="1150439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pPr algn="ctr"/>
            <a:r>
              <a:rPr lang="nb-NO" sz="1000" i="1">
                <a:latin typeface="Comic Sans MS" panose="030F0902030302020204" pitchFamily="66" charset="0"/>
              </a:rPr>
              <a:t>eksemplifisert ved</a:t>
            </a:r>
          </a:p>
        </p:txBody>
      </p:sp>
    </p:spTree>
    <p:extLst>
      <p:ext uri="{BB962C8B-B14F-4D97-AF65-F5344CB8AC3E}">
        <p14:creationId xmlns:p14="http://schemas.microsoft.com/office/powerpoint/2010/main" val="332995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A4B5AC-67AD-BC4F-B8A1-1C1103E5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1"/>
                </a:solidFill>
              </a:rPr>
              <a:t>Søk og resultatsett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DEDA65-A7BB-0343-A5E8-46692C31A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Bedre organiserte søkeresultat</a:t>
            </a:r>
          </a:p>
          <a:p>
            <a:r>
              <a:rPr lang="nb-NO" dirty="0">
                <a:cs typeface="Calibri"/>
              </a:rPr>
              <a:t>LRM entiteter og relasjoner uttrykker kunnskap som er nyttig for brukeren ved søk og valg </a:t>
            </a:r>
          </a:p>
          <a:p>
            <a:r>
              <a:rPr lang="nb-NO" dirty="0">
                <a:ea typeface="+mn-lt"/>
                <a:cs typeface="+mn-lt"/>
              </a:rPr>
              <a:t>Oppdagelse av ressurser – ikke bare å finne det du vet finnes fra før</a:t>
            </a:r>
            <a:endParaRPr lang="nb-NO" dirty="0">
              <a:cs typeface="Calibri"/>
            </a:endParaRPr>
          </a:p>
          <a:p>
            <a:pPr marL="0" indent="0">
              <a:buNone/>
            </a:pPr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80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D26E8C-C337-6440-9821-17BC727E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E165E5B-59C0-D84B-BA2C-D729C7A7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89" y="0"/>
            <a:ext cx="10970621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1B85CAE-83D5-484F-96A5-1947D596F174}"/>
              </a:ext>
            </a:extLst>
          </p:cNvPr>
          <p:cNvSpPr/>
          <p:nvPr/>
        </p:nvSpPr>
        <p:spPr>
          <a:xfrm>
            <a:off x="2497766" y="1027906"/>
            <a:ext cx="9083544" cy="5830094"/>
          </a:xfrm>
          <a:prstGeom prst="rect">
            <a:avLst/>
          </a:prstGeom>
          <a:solidFill>
            <a:schemeClr val="accent1">
              <a:lumMod val="60000"/>
              <a:lumOff val="4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2821274-8E33-1B49-A042-40880954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682" y="1524794"/>
            <a:ext cx="711200" cy="119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BDA8D0C-5608-AE42-AFB6-58D88CAD8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064" y="1607804"/>
            <a:ext cx="698500" cy="1155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14FD37D-1A95-0746-8C31-04981369C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69" y="1668273"/>
            <a:ext cx="673100" cy="1130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2EE8445-EEBA-CA42-A877-C11969A88F03}"/>
              </a:ext>
            </a:extLst>
          </p:cNvPr>
          <p:cNvSpPr txBox="1"/>
          <p:nvPr/>
        </p:nvSpPr>
        <p:spPr>
          <a:xfrm>
            <a:off x="3053588" y="2700770"/>
            <a:ext cx="191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Sult, Knut Hamsun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76DABE8-9318-C248-B19E-FB07C0DAD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573" y="2984504"/>
            <a:ext cx="646024" cy="103969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C490EA-199B-B245-A4AE-3C17C432EF18}"/>
              </a:ext>
            </a:extLst>
          </p:cNvPr>
          <p:cNvSpPr txBox="1"/>
          <p:nvPr/>
        </p:nvSpPr>
        <p:spPr>
          <a:xfrm>
            <a:off x="5462994" y="1851079"/>
            <a:ext cx="203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Sult, Knut Hamsun,</a:t>
            </a:r>
            <a:br>
              <a:rPr lang="nb-NO" dirty="0"/>
            </a:br>
            <a:r>
              <a:rPr lang="nb-NO" dirty="0"/>
              <a:t>tekst, norsk bokmål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8D8B086F-6930-D04D-9028-C7BA0E335EE8}"/>
              </a:ext>
            </a:extLst>
          </p:cNvPr>
          <p:cNvSpPr txBox="1"/>
          <p:nvPr/>
        </p:nvSpPr>
        <p:spPr>
          <a:xfrm>
            <a:off x="5462994" y="3211817"/>
            <a:ext cx="2281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Hunger, Knut Hamsun </a:t>
            </a:r>
            <a:br>
              <a:rPr lang="nb-NO" dirty="0"/>
            </a:br>
            <a:r>
              <a:rPr lang="nb-NO" dirty="0"/>
              <a:t>tekst, engelsk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17E7443-1600-7546-BD24-B9D99AB496D5}"/>
              </a:ext>
            </a:extLst>
          </p:cNvPr>
          <p:cNvSpPr txBox="1"/>
          <p:nvPr/>
        </p:nvSpPr>
        <p:spPr>
          <a:xfrm>
            <a:off x="5326907" y="4435788"/>
            <a:ext cx="2013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Markens grøde,</a:t>
            </a:r>
            <a:br>
              <a:rPr lang="nb-NO" dirty="0"/>
            </a:br>
            <a:r>
              <a:rPr lang="nb-NO" dirty="0"/>
              <a:t>Knut Hamsun,</a:t>
            </a:r>
            <a:br>
              <a:rPr lang="nb-NO" dirty="0"/>
            </a:br>
            <a:r>
              <a:rPr lang="nb-NO" dirty="0"/>
              <a:t>tekst, norsk bokmål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BBC02F5-F42C-7E45-BD90-BF8E504ABA4E}"/>
              </a:ext>
            </a:extLst>
          </p:cNvPr>
          <p:cNvSpPr txBox="1"/>
          <p:nvPr/>
        </p:nvSpPr>
        <p:spPr>
          <a:xfrm>
            <a:off x="3053588" y="4581699"/>
            <a:ext cx="1704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Markens grøde, </a:t>
            </a:r>
            <a:br>
              <a:rPr lang="nb-NO" dirty="0"/>
            </a:br>
            <a:r>
              <a:rPr lang="nb-NO" dirty="0"/>
              <a:t>Knut Hamsun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EF66E12A-3C1B-E747-890A-CD5302D29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114" y="4246297"/>
            <a:ext cx="673100" cy="107239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D9D4AD61-E085-7F4A-8A17-B2550A425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153" y="4460782"/>
            <a:ext cx="711200" cy="1095632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F85EE0D5-B9D2-C34E-A69E-956E10325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1080" y="4245199"/>
            <a:ext cx="734435" cy="1095633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16D4952-7B19-694F-927D-2AB73F2681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0050" y="4460782"/>
            <a:ext cx="734434" cy="1151726"/>
          </a:xfrm>
          <a:prstGeom prst="rect">
            <a:avLst/>
          </a:prstGeom>
        </p:spPr>
      </p:pic>
      <p:sp>
        <p:nvSpPr>
          <p:cNvPr id="23" name="Venstre klammeparentes 22">
            <a:extLst>
              <a:ext uri="{FF2B5EF4-FFF2-40B4-BE49-F238E27FC236}">
                <a16:creationId xmlns:a16="http://schemas.microsoft.com/office/drawing/2014/main" id="{CD3663B8-CCC3-424C-889E-99C7F80AB2B5}"/>
              </a:ext>
            </a:extLst>
          </p:cNvPr>
          <p:cNvSpPr/>
          <p:nvPr/>
        </p:nvSpPr>
        <p:spPr>
          <a:xfrm>
            <a:off x="5031997" y="1623221"/>
            <a:ext cx="520860" cy="2474491"/>
          </a:xfrm>
          <a:prstGeom prst="leftBrac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Venstre klammeparentes 23">
            <a:extLst>
              <a:ext uri="{FF2B5EF4-FFF2-40B4-BE49-F238E27FC236}">
                <a16:creationId xmlns:a16="http://schemas.microsoft.com/office/drawing/2014/main" id="{CF33ACFE-B24E-BC4D-8485-0CEB730A1ED2}"/>
              </a:ext>
            </a:extLst>
          </p:cNvPr>
          <p:cNvSpPr/>
          <p:nvPr/>
        </p:nvSpPr>
        <p:spPr>
          <a:xfrm>
            <a:off x="5031997" y="4184172"/>
            <a:ext cx="520860" cy="1230181"/>
          </a:xfrm>
          <a:prstGeom prst="leftBrac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26F0467C-771C-3744-A2D8-7F5B29E8FDAC}"/>
              </a:ext>
            </a:extLst>
          </p:cNvPr>
          <p:cNvCxnSpPr>
            <a:cxnSpLocks/>
          </p:cNvCxnSpPr>
          <p:nvPr/>
        </p:nvCxnSpPr>
        <p:spPr>
          <a:xfrm>
            <a:off x="5699923" y="2921010"/>
            <a:ext cx="3626191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10811DF8-6077-6940-921D-F2844D904AD3}"/>
              </a:ext>
            </a:extLst>
          </p:cNvPr>
          <p:cNvCxnSpPr>
            <a:cxnSpLocks/>
          </p:cNvCxnSpPr>
          <p:nvPr/>
        </p:nvCxnSpPr>
        <p:spPr>
          <a:xfrm flipV="1">
            <a:off x="5661883" y="4127549"/>
            <a:ext cx="3664231" cy="1198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1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  <p:bldP spid="16" grpId="0"/>
      <p:bldP spid="18" grpId="0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0D5FFF-9BA1-E840-A324-459A7560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316948-AFD4-704A-8733-43504BF37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AE69F7B-0C61-E841-AC5B-F458276B8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73" y="0"/>
            <a:ext cx="10142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B00C-6BC6-40C4-9AAA-3DF3324F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Kunnskap</a:t>
            </a:r>
            <a:r>
              <a:rPr lang="en-US" b="1" dirty="0">
                <a:solidFill>
                  <a:srgbClr val="0070C0"/>
                </a:solidFill>
              </a:rPr>
              <a:t> om </a:t>
            </a:r>
            <a:r>
              <a:rPr lang="en-US" b="1" dirty="0" err="1">
                <a:solidFill>
                  <a:srgbClr val="0070C0"/>
                </a:solidFill>
              </a:rPr>
              <a:t>verk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og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uttrykk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283F2-37FA-4065-B210-3AFDA571A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Bibliotek</a:t>
            </a:r>
            <a:r>
              <a:rPr lang="en-US" dirty="0">
                <a:cs typeface="Calibri"/>
              </a:rPr>
              <a:t> har </a:t>
            </a:r>
            <a:r>
              <a:rPr lang="en-US" dirty="0" err="1">
                <a:cs typeface="Calibri"/>
              </a:rPr>
              <a:t>tradisjonelt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fokus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utgivelser</a:t>
            </a:r>
            <a:r>
              <a:rPr lang="en-US" dirty="0">
                <a:cs typeface="Calibri"/>
              </a:rPr>
              <a:t> </a:t>
            </a:r>
          </a:p>
          <a:p>
            <a:r>
              <a:rPr lang="en-US" dirty="0">
                <a:cs typeface="Calibri"/>
              </a:rPr>
              <a:t>Men </a:t>
            </a:r>
            <a:r>
              <a:rPr lang="en-US" dirty="0" err="1">
                <a:cs typeface="Calibri"/>
              </a:rPr>
              <a:t>også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kunnskap</a:t>
            </a:r>
            <a:r>
              <a:rPr lang="en-US" dirty="0">
                <a:cs typeface="Calibri"/>
              </a:rPr>
              <a:t> om </a:t>
            </a:r>
            <a:r>
              <a:rPr lang="en-US" dirty="0" err="1">
                <a:cs typeface="Calibri"/>
              </a:rPr>
              <a:t>litteratur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litteraturhistorie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 form av </a:t>
            </a:r>
            <a:r>
              <a:rPr lang="en-US" dirty="0" err="1">
                <a:cs typeface="Calibri"/>
              </a:rPr>
              <a:t>forfatterbibliografier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utstillinger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mere</a:t>
            </a:r>
          </a:p>
          <a:p>
            <a:r>
              <a:rPr lang="en-US" dirty="0">
                <a:cs typeface="Calibri"/>
              </a:rPr>
              <a:t>LRM </a:t>
            </a:r>
            <a:r>
              <a:rPr lang="en-US" dirty="0" err="1">
                <a:cs typeface="Calibri"/>
              </a:rPr>
              <a:t>gir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grunnlag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bedre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organisering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dermed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bedre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formidling</a:t>
            </a:r>
            <a:endParaRPr lang="en-US" dirty="0">
              <a:cs typeface="Calibri"/>
            </a:endParaRPr>
          </a:p>
          <a:p>
            <a:pPr lvl="1"/>
            <a:r>
              <a:rPr lang="en-US" dirty="0" err="1">
                <a:cs typeface="Calibri"/>
              </a:rPr>
              <a:t>Forfatterskap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oversikt</a:t>
            </a:r>
            <a:r>
              <a:rPr lang="en-US" dirty="0">
                <a:cs typeface="Calibri"/>
              </a:rPr>
              <a:t> over </a:t>
            </a:r>
            <a:r>
              <a:rPr lang="en-US" dirty="0" err="1">
                <a:cs typeface="Calibri"/>
              </a:rPr>
              <a:t>alle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verkene</a:t>
            </a:r>
            <a:endParaRPr lang="en-US" dirty="0">
              <a:cs typeface="Calibri"/>
            </a:endParaRPr>
          </a:p>
          <a:p>
            <a:pPr lvl="1"/>
            <a:r>
              <a:rPr lang="en-US" dirty="0" err="1">
                <a:ea typeface="+mn-lt"/>
                <a:cs typeface="+mn-lt"/>
              </a:rPr>
              <a:t>Bedre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formidling</a:t>
            </a:r>
            <a:r>
              <a:rPr lang="en-US" dirty="0">
                <a:ea typeface="+mn-lt"/>
                <a:cs typeface="+mn-lt"/>
              </a:rPr>
              <a:t> om </a:t>
            </a:r>
            <a:r>
              <a:rPr lang="en-US" dirty="0" err="1">
                <a:ea typeface="+mn-lt"/>
                <a:cs typeface="+mn-lt"/>
              </a:rPr>
              <a:t>enkeltverk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livsløpet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til</a:t>
            </a:r>
            <a:r>
              <a:rPr lang="en-US" dirty="0">
                <a:ea typeface="+mn-lt"/>
                <a:cs typeface="+mn-lt"/>
              </a:rPr>
              <a:t> et </a:t>
            </a:r>
            <a:r>
              <a:rPr lang="en-US" dirty="0" err="1">
                <a:ea typeface="+mn-lt"/>
                <a:cs typeface="+mn-lt"/>
              </a:rPr>
              <a:t>verk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form av </a:t>
            </a:r>
            <a:r>
              <a:rPr lang="en-US" dirty="0" err="1">
                <a:ea typeface="+mn-lt"/>
                <a:cs typeface="+mn-lt"/>
              </a:rPr>
              <a:t>utgivelser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transformasjoner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relasjoner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andre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verk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relasjoner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aktører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involvert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Kunnskap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som</a:t>
            </a:r>
            <a:r>
              <a:rPr lang="en-US" dirty="0">
                <a:ea typeface="+mn-lt"/>
                <a:cs typeface="+mn-lt"/>
              </a:rPr>
              <a:t> man </a:t>
            </a:r>
            <a:r>
              <a:rPr lang="en-US" dirty="0" err="1">
                <a:ea typeface="+mn-lt"/>
                <a:cs typeface="+mn-lt"/>
              </a:rPr>
              <a:t>kanskje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burde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kunne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lese </a:t>
            </a:r>
            <a:r>
              <a:rPr lang="en-US" dirty="0" err="1">
                <a:ea typeface="+mn-lt"/>
                <a:cs typeface="+mn-lt"/>
              </a:rPr>
              <a:t>ut</a:t>
            </a:r>
            <a:r>
              <a:rPr lang="en-US" dirty="0">
                <a:ea typeface="+mn-lt"/>
                <a:cs typeface="+mn-lt"/>
              </a:rPr>
              <a:t> av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nasjonalbibliografi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BF6CB86-1EA5-8540-A4AE-FF75A183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181" y="243068"/>
            <a:ext cx="1944548" cy="19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F7DE83-F5C3-334F-BC82-B13BE2AB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rgbClr val="0070C0"/>
                </a:solidFill>
              </a:rPr>
              <a:t>K</a:t>
            </a:r>
            <a:r>
              <a:rPr lang="nb-NO" b="1" noProof="0" dirty="0" err="1">
                <a:solidFill>
                  <a:srgbClr val="0070C0"/>
                </a:solidFill>
              </a:rPr>
              <a:t>atalogiseringspraksis</a:t>
            </a:r>
            <a:endParaRPr lang="nb-NO" b="1" noProof="0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6AA332-DD4D-E643-87F2-C6AB89DB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nb-NO" dirty="0"/>
              <a:t>IFLA Library Reference Model er det konseptuelle </a:t>
            </a:r>
            <a:br>
              <a:rPr lang="nb-NO" dirty="0"/>
            </a:br>
            <a:r>
              <a:rPr lang="nb-NO" dirty="0"/>
              <a:t>grunnlaget for moderne katalogiseringsregler</a:t>
            </a:r>
          </a:p>
          <a:p>
            <a:r>
              <a:rPr lang="nb-NO" dirty="0"/>
              <a:t>RDA = Resource </a:t>
            </a:r>
            <a:r>
              <a:rPr lang="nb-NO" dirty="0" err="1"/>
              <a:t>Description</a:t>
            </a:r>
            <a:r>
              <a:rPr lang="nb-NO" dirty="0"/>
              <a:t> &amp; Access</a:t>
            </a:r>
          </a:p>
          <a:p>
            <a:endParaRPr lang="nb-NO" noProof="0" dirty="0"/>
          </a:p>
          <a:p>
            <a:r>
              <a:rPr lang="nb-NO" dirty="0"/>
              <a:t>Ikke bare terminologi, men også endring av hva som </a:t>
            </a:r>
            <a:br>
              <a:rPr lang="nb-NO" dirty="0"/>
            </a:br>
            <a:r>
              <a:rPr lang="nb-NO" dirty="0"/>
              <a:t>beskrives</a:t>
            </a:r>
            <a:endParaRPr lang="nb-NO" noProof="0" dirty="0">
              <a:cs typeface="Calibri" panose="020F0502020204030204"/>
            </a:endParaRPr>
          </a:p>
          <a:p>
            <a:pPr lvl="1"/>
            <a:r>
              <a:rPr lang="nb-NO" dirty="0">
                <a:cs typeface="Calibri"/>
              </a:rPr>
              <a:t>Organisert etter entitetstypene</a:t>
            </a:r>
          </a:p>
          <a:p>
            <a:pPr lvl="1"/>
            <a:r>
              <a:rPr lang="nb-NO" noProof="0" dirty="0">
                <a:cs typeface="Calibri"/>
              </a:rPr>
              <a:t>Første versjon basert på FRBR, neste versjon basert på FRBR, </a:t>
            </a:r>
            <a:br>
              <a:rPr lang="nb-NO" noProof="0" dirty="0">
                <a:cs typeface="Calibri"/>
              </a:rPr>
            </a:br>
            <a:r>
              <a:rPr lang="nb-NO" noProof="0" dirty="0">
                <a:cs typeface="Calibri"/>
              </a:rPr>
              <a:t>neste store revisjon basert på LRM</a:t>
            </a:r>
          </a:p>
          <a:p>
            <a:pPr lvl="1"/>
            <a:endParaRPr lang="nb-NO" noProof="0" dirty="0">
              <a:cs typeface="Calibri"/>
            </a:endParaRPr>
          </a:p>
          <a:p>
            <a:r>
              <a:rPr lang="nb-NO" dirty="0">
                <a:cs typeface="Calibri"/>
              </a:rPr>
              <a:t>MARC 21 har også blitt noe tilpasset FRBR/LRM</a:t>
            </a:r>
          </a:p>
          <a:p>
            <a:pPr lvl="1"/>
            <a:r>
              <a:rPr lang="nb-NO" dirty="0">
                <a:cs typeface="Calibri"/>
              </a:rPr>
              <a:t>Blant annet mulig å legge til identifikatorer som </a:t>
            </a:r>
            <a:br>
              <a:rPr lang="nb-NO" dirty="0">
                <a:cs typeface="Calibri"/>
              </a:rPr>
            </a:br>
            <a:r>
              <a:rPr lang="nb-NO" dirty="0">
                <a:cs typeface="Calibri"/>
              </a:rPr>
              <a:t>entydig kan identifisere verk og agenter globalt</a:t>
            </a:r>
          </a:p>
          <a:p>
            <a:pPr lvl="1"/>
            <a:r>
              <a:rPr lang="nb-NO" dirty="0">
                <a:cs typeface="Calibri"/>
              </a:rPr>
              <a:t>Spesifikke felter for å beskrive egenskapene til </a:t>
            </a:r>
            <a:br>
              <a:rPr lang="nb-NO" dirty="0">
                <a:cs typeface="Calibri"/>
              </a:rPr>
            </a:br>
            <a:r>
              <a:rPr lang="nb-NO" dirty="0">
                <a:cs typeface="Calibri"/>
              </a:rPr>
              <a:t>hhv. Manifestasjon, Uttrykk og Verk  </a:t>
            </a: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01FE503-946C-8B45-8410-4873465B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559" y="681037"/>
            <a:ext cx="2622115" cy="14902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5A0EEBA-F17C-0C46-8F58-498257E6C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649" y="176119"/>
            <a:ext cx="2705933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892</Words>
  <Application>Microsoft Macintosh PowerPoint</Application>
  <PresentationFormat>Widescreen</PresentationFormat>
  <Paragraphs>115</Paragraphs>
  <Slides>15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Office-tema</vt:lpstr>
      <vt:lpstr>IFLA LRM (Library Reference Model)  En innføring i  IFLA´s referansemodell for bibliotek  Del 4 : Bruk og nytte </vt:lpstr>
      <vt:lpstr>Innhold </vt:lpstr>
      <vt:lpstr>Fra teori til anvendelse</vt:lpstr>
      <vt:lpstr>Bruk og nytte</vt:lpstr>
      <vt:lpstr>Søk og resultatsett</vt:lpstr>
      <vt:lpstr>PowerPoint-presentasjon</vt:lpstr>
      <vt:lpstr>PowerPoint-presentasjon</vt:lpstr>
      <vt:lpstr>Kunnskap om verk og uttrykk</vt:lpstr>
      <vt:lpstr>Katalogiseringspraksis</vt:lpstr>
      <vt:lpstr>IFLA LRM interoperabilitet</vt:lpstr>
      <vt:lpstr>PowerPoint-presentasjon</vt:lpstr>
      <vt:lpstr>LRM og datakvalitet</vt:lpstr>
      <vt:lpstr>Den semantiske webben  (lenkede data)</vt:lpstr>
      <vt:lpstr>Veien videre</vt:lpstr>
      <vt:lpstr>Siste foil i del 4 av innføring til IFLA LRM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IFLA LRM (Library Reference Model)  En innføring i  IFLA´s referansemodell for bibliotek</dc:title>
  <dc:creator>Trond Aalberg</dc:creator>
  <cp:lastModifiedBy>Trond Aalberg</cp:lastModifiedBy>
  <cp:revision>1</cp:revision>
  <dcterms:created xsi:type="dcterms:W3CDTF">2018-10-17T13:22:39Z</dcterms:created>
  <dcterms:modified xsi:type="dcterms:W3CDTF">2020-06-29T12:40:35Z</dcterms:modified>
</cp:coreProperties>
</file>