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0"/>
  </p:notesMasterIdLst>
  <p:sldIdLst>
    <p:sldId id="500" r:id="rId2"/>
    <p:sldId id="257" r:id="rId3"/>
    <p:sldId id="501" r:id="rId4"/>
    <p:sldId id="503" r:id="rId5"/>
    <p:sldId id="504" r:id="rId6"/>
    <p:sldId id="507" r:id="rId7"/>
    <p:sldId id="506" r:id="rId8"/>
    <p:sldId id="505" r:id="rId9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55F7F-50DF-4812-B313-7EABA7C4D53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924EE91-681C-4301-BB5D-3294E53C5C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/>
            <a:t>Dette var det punktet vi fikk dårligst tilbakemelding på</a:t>
          </a:r>
          <a:endParaRPr lang="en-US"/>
        </a:p>
      </dgm:t>
    </dgm:pt>
    <dgm:pt modelId="{C0218AFF-176C-46AE-B86E-563A3E7F0702}" type="parTrans" cxnId="{7EAC0B13-08C6-4936-8148-3A606D3E504E}">
      <dgm:prSet/>
      <dgm:spPr/>
      <dgm:t>
        <a:bodyPr/>
        <a:lstStyle/>
        <a:p>
          <a:endParaRPr lang="en-US"/>
        </a:p>
      </dgm:t>
    </dgm:pt>
    <dgm:pt modelId="{A24BA9EF-0558-4CF3-8454-CD4371D46426}" type="sibTrans" cxnId="{7EAC0B13-08C6-4936-8148-3A606D3E504E}">
      <dgm:prSet/>
      <dgm:spPr/>
      <dgm:t>
        <a:bodyPr/>
        <a:lstStyle/>
        <a:p>
          <a:endParaRPr lang="en-US"/>
        </a:p>
      </dgm:t>
    </dgm:pt>
    <dgm:pt modelId="{7C5B1735-F0AC-4FAB-AC86-D3C95C9A92E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/>
            <a:t>Lurt å be gruppene bestemme hvem som skal presentere i forkant</a:t>
          </a:r>
          <a:endParaRPr lang="en-US"/>
        </a:p>
      </dgm:t>
    </dgm:pt>
    <dgm:pt modelId="{541F48BD-8B3F-4540-88C0-17F28DE932CF}" type="parTrans" cxnId="{C3D32F9B-1DA4-4623-A740-14C8496EFCAC}">
      <dgm:prSet/>
      <dgm:spPr/>
      <dgm:t>
        <a:bodyPr/>
        <a:lstStyle/>
        <a:p>
          <a:endParaRPr lang="en-US"/>
        </a:p>
      </dgm:t>
    </dgm:pt>
    <dgm:pt modelId="{24BE2A13-A089-4910-B90E-209A3FBB4820}" type="sibTrans" cxnId="{C3D32F9B-1DA4-4623-A740-14C8496EFCAC}">
      <dgm:prSet/>
      <dgm:spPr/>
      <dgm:t>
        <a:bodyPr/>
        <a:lstStyle/>
        <a:p>
          <a:endParaRPr lang="en-US"/>
        </a:p>
      </dgm:t>
    </dgm:pt>
    <dgm:pt modelId="{2A625971-4053-4FA7-924D-90F134460AF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 dirty="0"/>
            <a:t>Blir fort de samme som snakker, mange som forble stille</a:t>
          </a:r>
          <a:endParaRPr lang="en-US" dirty="0"/>
        </a:p>
      </dgm:t>
    </dgm:pt>
    <dgm:pt modelId="{4DE9216C-3C40-4B16-A209-47CD9762AD0C}" type="parTrans" cxnId="{8F7EB0C0-3FF9-441A-AD14-6C5AEF3A70A8}">
      <dgm:prSet/>
      <dgm:spPr/>
      <dgm:t>
        <a:bodyPr/>
        <a:lstStyle/>
        <a:p>
          <a:endParaRPr lang="en-US"/>
        </a:p>
      </dgm:t>
    </dgm:pt>
    <dgm:pt modelId="{5373BF4C-58C0-4DF5-AAE1-A9B946288DBE}" type="sibTrans" cxnId="{8F7EB0C0-3FF9-441A-AD14-6C5AEF3A70A8}">
      <dgm:prSet/>
      <dgm:spPr/>
      <dgm:t>
        <a:bodyPr/>
        <a:lstStyle/>
        <a:p>
          <a:endParaRPr lang="en-US"/>
        </a:p>
      </dgm:t>
    </dgm:pt>
    <dgm:pt modelId="{F380519E-39E5-4CF6-90D8-1EC4A917927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/>
            <a:t>God tilbakemelding på bruk av padlet. Fint å kunne sende ut lenker etter kurset</a:t>
          </a:r>
          <a:endParaRPr lang="en-US"/>
        </a:p>
      </dgm:t>
    </dgm:pt>
    <dgm:pt modelId="{196E5934-286C-4445-BFFB-66FA6525BE4B}" type="parTrans" cxnId="{51DE1019-71A4-496C-9715-B019CF392DFC}">
      <dgm:prSet/>
      <dgm:spPr/>
      <dgm:t>
        <a:bodyPr/>
        <a:lstStyle/>
        <a:p>
          <a:endParaRPr lang="en-US"/>
        </a:p>
      </dgm:t>
    </dgm:pt>
    <dgm:pt modelId="{269B3FA0-7EC7-4965-880B-978A7B860688}" type="sibTrans" cxnId="{51DE1019-71A4-496C-9715-B019CF392DFC}">
      <dgm:prSet/>
      <dgm:spPr/>
      <dgm:t>
        <a:bodyPr/>
        <a:lstStyle/>
        <a:p>
          <a:endParaRPr lang="en-US"/>
        </a:p>
      </dgm:t>
    </dgm:pt>
    <dgm:pt modelId="{28B9F396-27EE-4E88-AEC6-100CEA32EAE2}" type="pres">
      <dgm:prSet presAssocID="{1C855F7F-50DF-4812-B313-7EABA7C4D539}" presName="root" presStyleCnt="0">
        <dgm:presLayoutVars>
          <dgm:dir/>
          <dgm:resizeHandles val="exact"/>
        </dgm:presLayoutVars>
      </dgm:prSet>
      <dgm:spPr/>
    </dgm:pt>
    <dgm:pt modelId="{C47FD4FF-0BC5-4760-A4A2-E6A7F0511829}" type="pres">
      <dgm:prSet presAssocID="{9924EE91-681C-4301-BB5D-3294E53C5C0C}" presName="compNode" presStyleCnt="0"/>
      <dgm:spPr/>
    </dgm:pt>
    <dgm:pt modelId="{3F3BB16C-8AFC-4D28-BA84-9624811AF809}" type="pres">
      <dgm:prSet presAssocID="{9924EE91-681C-4301-BB5D-3294E53C5C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020BD40C-C1A8-4BB6-BD8E-8B2309E42A73}" type="pres">
      <dgm:prSet presAssocID="{9924EE91-681C-4301-BB5D-3294E53C5C0C}" presName="iconSpace" presStyleCnt="0"/>
      <dgm:spPr/>
    </dgm:pt>
    <dgm:pt modelId="{1792B16F-89A7-4EA3-BEC0-76A59FEFB9BC}" type="pres">
      <dgm:prSet presAssocID="{9924EE91-681C-4301-BB5D-3294E53C5C0C}" presName="parTx" presStyleLbl="revTx" presStyleIdx="0" presStyleCnt="8">
        <dgm:presLayoutVars>
          <dgm:chMax val="0"/>
          <dgm:chPref val="0"/>
        </dgm:presLayoutVars>
      </dgm:prSet>
      <dgm:spPr/>
    </dgm:pt>
    <dgm:pt modelId="{4A14D9D0-49E0-4A0E-9E42-63013B893917}" type="pres">
      <dgm:prSet presAssocID="{9924EE91-681C-4301-BB5D-3294E53C5C0C}" presName="txSpace" presStyleCnt="0"/>
      <dgm:spPr/>
    </dgm:pt>
    <dgm:pt modelId="{283EF114-FE02-4863-B73E-9A7AF83E770E}" type="pres">
      <dgm:prSet presAssocID="{9924EE91-681C-4301-BB5D-3294E53C5C0C}" presName="desTx" presStyleLbl="revTx" presStyleIdx="1" presStyleCnt="8">
        <dgm:presLayoutVars/>
      </dgm:prSet>
      <dgm:spPr/>
    </dgm:pt>
    <dgm:pt modelId="{8C1F52B0-144B-4DE4-8668-0364A40E9CE1}" type="pres">
      <dgm:prSet presAssocID="{A24BA9EF-0558-4CF3-8454-CD4371D46426}" presName="sibTrans" presStyleCnt="0"/>
      <dgm:spPr/>
    </dgm:pt>
    <dgm:pt modelId="{59E5942D-DFA2-4A6B-9CFB-5BB69FAADD4A}" type="pres">
      <dgm:prSet presAssocID="{7C5B1735-F0AC-4FAB-AC86-D3C95C9A92E5}" presName="compNode" presStyleCnt="0"/>
      <dgm:spPr/>
    </dgm:pt>
    <dgm:pt modelId="{75B52D9C-0EAE-45A0-B0B8-ED707B654ED0}" type="pres">
      <dgm:prSet presAssocID="{7C5B1735-F0AC-4FAB-AC86-D3C95C9A92E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7AAC1A03-7125-48CD-8234-2394CDB92AAF}" type="pres">
      <dgm:prSet presAssocID="{7C5B1735-F0AC-4FAB-AC86-D3C95C9A92E5}" presName="iconSpace" presStyleCnt="0"/>
      <dgm:spPr/>
    </dgm:pt>
    <dgm:pt modelId="{68348516-2E67-4B9E-BB7E-E6AC7B18F1ED}" type="pres">
      <dgm:prSet presAssocID="{7C5B1735-F0AC-4FAB-AC86-D3C95C9A92E5}" presName="parTx" presStyleLbl="revTx" presStyleIdx="2" presStyleCnt="8">
        <dgm:presLayoutVars>
          <dgm:chMax val="0"/>
          <dgm:chPref val="0"/>
        </dgm:presLayoutVars>
      </dgm:prSet>
      <dgm:spPr/>
    </dgm:pt>
    <dgm:pt modelId="{7F2293F8-279A-467D-8149-A6B4DDFF7CDE}" type="pres">
      <dgm:prSet presAssocID="{7C5B1735-F0AC-4FAB-AC86-D3C95C9A92E5}" presName="txSpace" presStyleCnt="0"/>
      <dgm:spPr/>
    </dgm:pt>
    <dgm:pt modelId="{776A82EF-9A82-47E7-8E83-66E9FC0CA6E8}" type="pres">
      <dgm:prSet presAssocID="{7C5B1735-F0AC-4FAB-AC86-D3C95C9A92E5}" presName="desTx" presStyleLbl="revTx" presStyleIdx="3" presStyleCnt="8">
        <dgm:presLayoutVars/>
      </dgm:prSet>
      <dgm:spPr/>
    </dgm:pt>
    <dgm:pt modelId="{B9FA304F-FCD6-4811-BE50-8C2B6B054B15}" type="pres">
      <dgm:prSet presAssocID="{24BE2A13-A089-4910-B90E-209A3FBB4820}" presName="sibTrans" presStyleCnt="0"/>
      <dgm:spPr/>
    </dgm:pt>
    <dgm:pt modelId="{96A788B7-80F8-491A-9433-9065E035470A}" type="pres">
      <dgm:prSet presAssocID="{2A625971-4053-4FA7-924D-90F134460AF7}" presName="compNode" presStyleCnt="0"/>
      <dgm:spPr/>
    </dgm:pt>
    <dgm:pt modelId="{22F3CEF1-3D04-4DA0-AA4B-2078C88471DD}" type="pres">
      <dgm:prSet presAssocID="{2A625971-4053-4FA7-924D-90F134460AF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5BC8CAA7-C3D4-4199-9DA8-F12D9CD5492F}" type="pres">
      <dgm:prSet presAssocID="{2A625971-4053-4FA7-924D-90F134460AF7}" presName="iconSpace" presStyleCnt="0"/>
      <dgm:spPr/>
    </dgm:pt>
    <dgm:pt modelId="{95CBAF4B-9BA2-4F3C-A933-9B5872E7E868}" type="pres">
      <dgm:prSet presAssocID="{2A625971-4053-4FA7-924D-90F134460AF7}" presName="parTx" presStyleLbl="revTx" presStyleIdx="4" presStyleCnt="8">
        <dgm:presLayoutVars>
          <dgm:chMax val="0"/>
          <dgm:chPref val="0"/>
        </dgm:presLayoutVars>
      </dgm:prSet>
      <dgm:spPr/>
    </dgm:pt>
    <dgm:pt modelId="{B56C1123-C03D-4426-944A-05A35FEAFDD1}" type="pres">
      <dgm:prSet presAssocID="{2A625971-4053-4FA7-924D-90F134460AF7}" presName="txSpace" presStyleCnt="0"/>
      <dgm:spPr/>
    </dgm:pt>
    <dgm:pt modelId="{7A767163-C225-4F02-8169-A8A3358615FE}" type="pres">
      <dgm:prSet presAssocID="{2A625971-4053-4FA7-924D-90F134460AF7}" presName="desTx" presStyleLbl="revTx" presStyleIdx="5" presStyleCnt="8">
        <dgm:presLayoutVars/>
      </dgm:prSet>
      <dgm:spPr/>
    </dgm:pt>
    <dgm:pt modelId="{B2A98763-BAA5-4B67-9288-C3FDEF467AB4}" type="pres">
      <dgm:prSet presAssocID="{5373BF4C-58C0-4DF5-AAE1-A9B946288DBE}" presName="sibTrans" presStyleCnt="0"/>
      <dgm:spPr/>
    </dgm:pt>
    <dgm:pt modelId="{47AE82E3-68F7-4464-8079-C03FEF69C2F4}" type="pres">
      <dgm:prSet presAssocID="{F380519E-39E5-4CF6-90D8-1EC4A9179278}" presName="compNode" presStyleCnt="0"/>
      <dgm:spPr/>
    </dgm:pt>
    <dgm:pt modelId="{982F1E86-A0EB-4471-9FF3-88AD120E3F3D}" type="pres">
      <dgm:prSet presAssocID="{F380519E-39E5-4CF6-90D8-1EC4A91792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DB2547CD-4FF7-49E6-8610-BF169F4DF783}" type="pres">
      <dgm:prSet presAssocID="{F380519E-39E5-4CF6-90D8-1EC4A9179278}" presName="iconSpace" presStyleCnt="0"/>
      <dgm:spPr/>
    </dgm:pt>
    <dgm:pt modelId="{8CB1AC0C-95DA-4095-AFBE-FD103E3FD0E4}" type="pres">
      <dgm:prSet presAssocID="{F380519E-39E5-4CF6-90D8-1EC4A9179278}" presName="parTx" presStyleLbl="revTx" presStyleIdx="6" presStyleCnt="8">
        <dgm:presLayoutVars>
          <dgm:chMax val="0"/>
          <dgm:chPref val="0"/>
        </dgm:presLayoutVars>
      </dgm:prSet>
      <dgm:spPr/>
    </dgm:pt>
    <dgm:pt modelId="{B98BD422-8937-47BD-BB47-80D19A2BE442}" type="pres">
      <dgm:prSet presAssocID="{F380519E-39E5-4CF6-90D8-1EC4A9179278}" presName="txSpace" presStyleCnt="0"/>
      <dgm:spPr/>
    </dgm:pt>
    <dgm:pt modelId="{E470F507-F6EE-43FD-B0A9-65823AE29FBA}" type="pres">
      <dgm:prSet presAssocID="{F380519E-39E5-4CF6-90D8-1EC4A9179278}" presName="desTx" presStyleLbl="revTx" presStyleIdx="7" presStyleCnt="8">
        <dgm:presLayoutVars/>
      </dgm:prSet>
      <dgm:spPr/>
    </dgm:pt>
  </dgm:ptLst>
  <dgm:cxnLst>
    <dgm:cxn modelId="{7EAC0B13-08C6-4936-8148-3A606D3E504E}" srcId="{1C855F7F-50DF-4812-B313-7EABA7C4D539}" destId="{9924EE91-681C-4301-BB5D-3294E53C5C0C}" srcOrd="0" destOrd="0" parTransId="{C0218AFF-176C-46AE-B86E-563A3E7F0702}" sibTransId="{A24BA9EF-0558-4CF3-8454-CD4371D46426}"/>
    <dgm:cxn modelId="{51DE1019-71A4-496C-9715-B019CF392DFC}" srcId="{1C855F7F-50DF-4812-B313-7EABA7C4D539}" destId="{F380519E-39E5-4CF6-90D8-1EC4A9179278}" srcOrd="3" destOrd="0" parTransId="{196E5934-286C-4445-BFFB-66FA6525BE4B}" sibTransId="{269B3FA0-7EC7-4965-880B-978A7B860688}"/>
    <dgm:cxn modelId="{CCF5652F-BE90-44DB-9766-843BA981E1E7}" type="presOf" srcId="{7C5B1735-F0AC-4FAB-AC86-D3C95C9A92E5}" destId="{68348516-2E67-4B9E-BB7E-E6AC7B18F1ED}" srcOrd="0" destOrd="0" presId="urn:microsoft.com/office/officeart/2018/5/layout/CenteredIconLabelDescriptionList"/>
    <dgm:cxn modelId="{E0C16133-B692-44DE-AC0E-A6CE21EF486A}" type="presOf" srcId="{2A625971-4053-4FA7-924D-90F134460AF7}" destId="{95CBAF4B-9BA2-4F3C-A933-9B5872E7E868}" srcOrd="0" destOrd="0" presId="urn:microsoft.com/office/officeart/2018/5/layout/CenteredIconLabelDescriptionList"/>
    <dgm:cxn modelId="{DCB83D67-C628-4DC2-9A06-78F3BF31C428}" type="presOf" srcId="{1C855F7F-50DF-4812-B313-7EABA7C4D539}" destId="{28B9F396-27EE-4E88-AEC6-100CEA32EAE2}" srcOrd="0" destOrd="0" presId="urn:microsoft.com/office/officeart/2018/5/layout/CenteredIconLabelDescriptionList"/>
    <dgm:cxn modelId="{C3D32F9B-1DA4-4623-A740-14C8496EFCAC}" srcId="{1C855F7F-50DF-4812-B313-7EABA7C4D539}" destId="{7C5B1735-F0AC-4FAB-AC86-D3C95C9A92E5}" srcOrd="1" destOrd="0" parTransId="{541F48BD-8B3F-4540-88C0-17F28DE932CF}" sibTransId="{24BE2A13-A089-4910-B90E-209A3FBB4820}"/>
    <dgm:cxn modelId="{8F7EB0C0-3FF9-441A-AD14-6C5AEF3A70A8}" srcId="{1C855F7F-50DF-4812-B313-7EABA7C4D539}" destId="{2A625971-4053-4FA7-924D-90F134460AF7}" srcOrd="2" destOrd="0" parTransId="{4DE9216C-3C40-4B16-A209-47CD9762AD0C}" sibTransId="{5373BF4C-58C0-4DF5-AAE1-A9B946288DBE}"/>
    <dgm:cxn modelId="{B93148E8-65F8-4C0D-B121-7CBA61BD9D00}" type="presOf" srcId="{F380519E-39E5-4CF6-90D8-1EC4A9179278}" destId="{8CB1AC0C-95DA-4095-AFBE-FD103E3FD0E4}" srcOrd="0" destOrd="0" presId="urn:microsoft.com/office/officeart/2018/5/layout/CenteredIconLabelDescriptionList"/>
    <dgm:cxn modelId="{71DF0AFB-BA1D-41BA-BE2D-E08350B43021}" type="presOf" srcId="{9924EE91-681C-4301-BB5D-3294E53C5C0C}" destId="{1792B16F-89A7-4EA3-BEC0-76A59FEFB9BC}" srcOrd="0" destOrd="0" presId="urn:microsoft.com/office/officeart/2018/5/layout/CenteredIconLabelDescriptionList"/>
    <dgm:cxn modelId="{57529FBD-176B-43D9-B60F-B1F5DCBE1490}" type="presParOf" srcId="{28B9F396-27EE-4E88-AEC6-100CEA32EAE2}" destId="{C47FD4FF-0BC5-4760-A4A2-E6A7F0511829}" srcOrd="0" destOrd="0" presId="urn:microsoft.com/office/officeart/2018/5/layout/CenteredIconLabelDescriptionList"/>
    <dgm:cxn modelId="{1999C5F7-F475-4AD7-A1A9-978921DD3417}" type="presParOf" srcId="{C47FD4FF-0BC5-4760-A4A2-E6A7F0511829}" destId="{3F3BB16C-8AFC-4D28-BA84-9624811AF809}" srcOrd="0" destOrd="0" presId="urn:microsoft.com/office/officeart/2018/5/layout/CenteredIconLabelDescriptionList"/>
    <dgm:cxn modelId="{15319176-55C8-45E3-A191-9C1CAA6204D6}" type="presParOf" srcId="{C47FD4FF-0BC5-4760-A4A2-E6A7F0511829}" destId="{020BD40C-C1A8-4BB6-BD8E-8B2309E42A73}" srcOrd="1" destOrd="0" presId="urn:microsoft.com/office/officeart/2018/5/layout/CenteredIconLabelDescriptionList"/>
    <dgm:cxn modelId="{27CECA10-31DB-4DCC-8013-2144A9BF5BCB}" type="presParOf" srcId="{C47FD4FF-0BC5-4760-A4A2-E6A7F0511829}" destId="{1792B16F-89A7-4EA3-BEC0-76A59FEFB9BC}" srcOrd="2" destOrd="0" presId="urn:microsoft.com/office/officeart/2018/5/layout/CenteredIconLabelDescriptionList"/>
    <dgm:cxn modelId="{CD8C0B52-8CD5-4CB5-A706-81829A957E52}" type="presParOf" srcId="{C47FD4FF-0BC5-4760-A4A2-E6A7F0511829}" destId="{4A14D9D0-49E0-4A0E-9E42-63013B893917}" srcOrd="3" destOrd="0" presId="urn:microsoft.com/office/officeart/2018/5/layout/CenteredIconLabelDescriptionList"/>
    <dgm:cxn modelId="{88FAAB4F-6F87-4C3E-A623-5F0081C63C4A}" type="presParOf" srcId="{C47FD4FF-0BC5-4760-A4A2-E6A7F0511829}" destId="{283EF114-FE02-4863-B73E-9A7AF83E770E}" srcOrd="4" destOrd="0" presId="urn:microsoft.com/office/officeart/2018/5/layout/CenteredIconLabelDescriptionList"/>
    <dgm:cxn modelId="{2A78619A-0830-4611-B650-A3DBB4980E8A}" type="presParOf" srcId="{28B9F396-27EE-4E88-AEC6-100CEA32EAE2}" destId="{8C1F52B0-144B-4DE4-8668-0364A40E9CE1}" srcOrd="1" destOrd="0" presId="urn:microsoft.com/office/officeart/2018/5/layout/CenteredIconLabelDescriptionList"/>
    <dgm:cxn modelId="{1BDD58C1-7CC6-40D1-812A-6E0F9EBDB94B}" type="presParOf" srcId="{28B9F396-27EE-4E88-AEC6-100CEA32EAE2}" destId="{59E5942D-DFA2-4A6B-9CFB-5BB69FAADD4A}" srcOrd="2" destOrd="0" presId="urn:microsoft.com/office/officeart/2018/5/layout/CenteredIconLabelDescriptionList"/>
    <dgm:cxn modelId="{1FD033AA-EF05-4AD9-97A0-353B3105AB9D}" type="presParOf" srcId="{59E5942D-DFA2-4A6B-9CFB-5BB69FAADD4A}" destId="{75B52D9C-0EAE-45A0-B0B8-ED707B654ED0}" srcOrd="0" destOrd="0" presId="urn:microsoft.com/office/officeart/2018/5/layout/CenteredIconLabelDescriptionList"/>
    <dgm:cxn modelId="{3664B4BA-7109-45AF-82AD-929E81465F7B}" type="presParOf" srcId="{59E5942D-DFA2-4A6B-9CFB-5BB69FAADD4A}" destId="{7AAC1A03-7125-48CD-8234-2394CDB92AAF}" srcOrd="1" destOrd="0" presId="urn:microsoft.com/office/officeart/2018/5/layout/CenteredIconLabelDescriptionList"/>
    <dgm:cxn modelId="{F936BDEF-2C7F-4520-BDC9-C79AECB885B6}" type="presParOf" srcId="{59E5942D-DFA2-4A6B-9CFB-5BB69FAADD4A}" destId="{68348516-2E67-4B9E-BB7E-E6AC7B18F1ED}" srcOrd="2" destOrd="0" presId="urn:microsoft.com/office/officeart/2018/5/layout/CenteredIconLabelDescriptionList"/>
    <dgm:cxn modelId="{6004104A-98DE-4CA0-9371-BD803A8BD35E}" type="presParOf" srcId="{59E5942D-DFA2-4A6B-9CFB-5BB69FAADD4A}" destId="{7F2293F8-279A-467D-8149-A6B4DDFF7CDE}" srcOrd="3" destOrd="0" presId="urn:microsoft.com/office/officeart/2018/5/layout/CenteredIconLabelDescriptionList"/>
    <dgm:cxn modelId="{817C4C45-F501-4484-A3CE-3F26759C6118}" type="presParOf" srcId="{59E5942D-DFA2-4A6B-9CFB-5BB69FAADD4A}" destId="{776A82EF-9A82-47E7-8E83-66E9FC0CA6E8}" srcOrd="4" destOrd="0" presId="urn:microsoft.com/office/officeart/2018/5/layout/CenteredIconLabelDescriptionList"/>
    <dgm:cxn modelId="{66029B02-8CB9-4503-93BB-7E3B27A671B0}" type="presParOf" srcId="{28B9F396-27EE-4E88-AEC6-100CEA32EAE2}" destId="{B9FA304F-FCD6-4811-BE50-8C2B6B054B15}" srcOrd="3" destOrd="0" presId="urn:microsoft.com/office/officeart/2018/5/layout/CenteredIconLabelDescriptionList"/>
    <dgm:cxn modelId="{C869951A-4EFD-47D8-9BFF-D1AC645A4A7A}" type="presParOf" srcId="{28B9F396-27EE-4E88-AEC6-100CEA32EAE2}" destId="{96A788B7-80F8-491A-9433-9065E035470A}" srcOrd="4" destOrd="0" presId="urn:microsoft.com/office/officeart/2018/5/layout/CenteredIconLabelDescriptionList"/>
    <dgm:cxn modelId="{6F69703F-ED8C-4CDB-985D-82500B18C691}" type="presParOf" srcId="{96A788B7-80F8-491A-9433-9065E035470A}" destId="{22F3CEF1-3D04-4DA0-AA4B-2078C88471DD}" srcOrd="0" destOrd="0" presId="urn:microsoft.com/office/officeart/2018/5/layout/CenteredIconLabelDescriptionList"/>
    <dgm:cxn modelId="{D663942B-6399-406C-8B9C-FCB409EC8D2F}" type="presParOf" srcId="{96A788B7-80F8-491A-9433-9065E035470A}" destId="{5BC8CAA7-C3D4-4199-9DA8-F12D9CD5492F}" srcOrd="1" destOrd="0" presId="urn:microsoft.com/office/officeart/2018/5/layout/CenteredIconLabelDescriptionList"/>
    <dgm:cxn modelId="{3D8D2BD8-622F-4CA1-8919-382DD5166A00}" type="presParOf" srcId="{96A788B7-80F8-491A-9433-9065E035470A}" destId="{95CBAF4B-9BA2-4F3C-A933-9B5872E7E868}" srcOrd="2" destOrd="0" presId="urn:microsoft.com/office/officeart/2018/5/layout/CenteredIconLabelDescriptionList"/>
    <dgm:cxn modelId="{BD37C867-442C-49E8-8AA5-6397358EF02A}" type="presParOf" srcId="{96A788B7-80F8-491A-9433-9065E035470A}" destId="{B56C1123-C03D-4426-944A-05A35FEAFDD1}" srcOrd="3" destOrd="0" presId="urn:microsoft.com/office/officeart/2018/5/layout/CenteredIconLabelDescriptionList"/>
    <dgm:cxn modelId="{FBCB96B6-3D53-493A-8C6C-0F52DAA877FC}" type="presParOf" srcId="{96A788B7-80F8-491A-9433-9065E035470A}" destId="{7A767163-C225-4F02-8169-A8A3358615FE}" srcOrd="4" destOrd="0" presId="urn:microsoft.com/office/officeart/2018/5/layout/CenteredIconLabelDescriptionList"/>
    <dgm:cxn modelId="{F4F0DB9F-5ABA-4A26-AC0E-6AB3C7ABBBC6}" type="presParOf" srcId="{28B9F396-27EE-4E88-AEC6-100CEA32EAE2}" destId="{B2A98763-BAA5-4B67-9288-C3FDEF467AB4}" srcOrd="5" destOrd="0" presId="urn:microsoft.com/office/officeart/2018/5/layout/CenteredIconLabelDescriptionList"/>
    <dgm:cxn modelId="{CD2FA692-12CA-4E7F-83A9-1298586F1722}" type="presParOf" srcId="{28B9F396-27EE-4E88-AEC6-100CEA32EAE2}" destId="{47AE82E3-68F7-4464-8079-C03FEF69C2F4}" srcOrd="6" destOrd="0" presId="urn:microsoft.com/office/officeart/2018/5/layout/CenteredIconLabelDescriptionList"/>
    <dgm:cxn modelId="{9FD3FA1F-7778-44CE-96D5-1A930F92C73D}" type="presParOf" srcId="{47AE82E3-68F7-4464-8079-C03FEF69C2F4}" destId="{982F1E86-A0EB-4471-9FF3-88AD120E3F3D}" srcOrd="0" destOrd="0" presId="urn:microsoft.com/office/officeart/2018/5/layout/CenteredIconLabelDescriptionList"/>
    <dgm:cxn modelId="{A043D2BA-52CE-4C88-BFD1-230CC263BED4}" type="presParOf" srcId="{47AE82E3-68F7-4464-8079-C03FEF69C2F4}" destId="{DB2547CD-4FF7-49E6-8610-BF169F4DF783}" srcOrd="1" destOrd="0" presId="urn:microsoft.com/office/officeart/2018/5/layout/CenteredIconLabelDescriptionList"/>
    <dgm:cxn modelId="{A4265AC1-82D4-4EDF-8DB9-DD7C375BD993}" type="presParOf" srcId="{47AE82E3-68F7-4464-8079-C03FEF69C2F4}" destId="{8CB1AC0C-95DA-4095-AFBE-FD103E3FD0E4}" srcOrd="2" destOrd="0" presId="urn:microsoft.com/office/officeart/2018/5/layout/CenteredIconLabelDescriptionList"/>
    <dgm:cxn modelId="{DF0A4D25-EE16-40F1-9A86-F7CF03709A4D}" type="presParOf" srcId="{47AE82E3-68F7-4464-8079-C03FEF69C2F4}" destId="{B98BD422-8937-47BD-BB47-80D19A2BE442}" srcOrd="3" destOrd="0" presId="urn:microsoft.com/office/officeart/2018/5/layout/CenteredIconLabelDescriptionList"/>
    <dgm:cxn modelId="{F642EF74-239C-40DB-8950-284C62971948}" type="presParOf" srcId="{47AE82E3-68F7-4464-8079-C03FEF69C2F4}" destId="{E470F507-F6EE-43FD-B0A9-65823AE29FB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27FC3-9358-44EF-B5A1-3E7845B90A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1EFBAB2-3F12-43C9-9054-0445099864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800" dirty="0"/>
            <a:t>- Be gruppene presentere selv</a:t>
          </a:r>
          <a:endParaRPr lang="en-US" sz="2800" dirty="0"/>
        </a:p>
      </dgm:t>
    </dgm:pt>
    <dgm:pt modelId="{4766322D-684C-4C33-BDF6-609846FA1F8C}" type="parTrans" cxnId="{D93B2E8E-DEB9-40C5-80FB-CD411E0C987D}">
      <dgm:prSet/>
      <dgm:spPr/>
      <dgm:t>
        <a:bodyPr/>
        <a:lstStyle/>
        <a:p>
          <a:endParaRPr lang="en-US"/>
        </a:p>
      </dgm:t>
    </dgm:pt>
    <dgm:pt modelId="{4CEA0B65-A296-4245-9D10-E632F561DD86}" type="sibTrans" cxnId="{D93B2E8E-DEB9-40C5-80FB-CD411E0C987D}">
      <dgm:prSet/>
      <dgm:spPr/>
      <dgm:t>
        <a:bodyPr/>
        <a:lstStyle/>
        <a:p>
          <a:endParaRPr lang="en-US"/>
        </a:p>
      </dgm:t>
    </dgm:pt>
    <dgm:pt modelId="{B141E88C-48CA-409E-8FE3-F98C0DEF87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400" dirty="0"/>
            <a:t>- Plukke ut en eller flere kommentarer fra de ulike gruppene og be om utdyping </a:t>
          </a:r>
          <a:endParaRPr lang="en-US" sz="2400" dirty="0"/>
        </a:p>
      </dgm:t>
    </dgm:pt>
    <dgm:pt modelId="{E3AD1006-E884-47DD-AA8D-B91A67C4266B}" type="parTrans" cxnId="{2E4B489A-5479-482E-AE9C-EEDDA29F0E2F}">
      <dgm:prSet/>
      <dgm:spPr/>
      <dgm:t>
        <a:bodyPr/>
        <a:lstStyle/>
        <a:p>
          <a:endParaRPr lang="en-US"/>
        </a:p>
      </dgm:t>
    </dgm:pt>
    <dgm:pt modelId="{E588ACC4-CE6A-438E-A2DD-655E728A186C}" type="sibTrans" cxnId="{2E4B489A-5479-482E-AE9C-EEDDA29F0E2F}">
      <dgm:prSet/>
      <dgm:spPr/>
      <dgm:t>
        <a:bodyPr/>
        <a:lstStyle/>
        <a:p>
          <a:endParaRPr lang="en-US"/>
        </a:p>
      </dgm:t>
    </dgm:pt>
    <dgm:pt modelId="{213772C9-FF4B-4E4C-AAB8-86F1E3A09919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- Foreleser oppsummerer</a:t>
          </a:r>
          <a:endParaRPr lang="en-US" dirty="0"/>
        </a:p>
      </dgm:t>
    </dgm:pt>
    <dgm:pt modelId="{0A9514F9-53F8-4CC5-84C3-15E6A8D8E881}" type="parTrans" cxnId="{8F225A80-8555-410F-99C3-85CA275C18F2}">
      <dgm:prSet/>
      <dgm:spPr/>
      <dgm:t>
        <a:bodyPr/>
        <a:lstStyle/>
        <a:p>
          <a:endParaRPr lang="en-US"/>
        </a:p>
      </dgm:t>
    </dgm:pt>
    <dgm:pt modelId="{2FD8FC7F-CD01-4CEA-B910-E1844C0B0BB9}" type="sibTrans" cxnId="{8F225A80-8555-410F-99C3-85CA275C18F2}">
      <dgm:prSet/>
      <dgm:spPr/>
      <dgm:t>
        <a:bodyPr/>
        <a:lstStyle/>
        <a:p>
          <a:endParaRPr lang="en-US"/>
        </a:p>
      </dgm:t>
    </dgm:pt>
    <dgm:pt modelId="{AD747AB3-A5C4-4000-AC92-265891685255}" type="pres">
      <dgm:prSet presAssocID="{83927FC3-9358-44EF-B5A1-3E7845B90A4B}" presName="root" presStyleCnt="0">
        <dgm:presLayoutVars>
          <dgm:dir/>
          <dgm:resizeHandles val="exact"/>
        </dgm:presLayoutVars>
      </dgm:prSet>
      <dgm:spPr/>
    </dgm:pt>
    <dgm:pt modelId="{1071E8B2-969C-4343-A36F-375520852CC8}" type="pres">
      <dgm:prSet presAssocID="{D1EFBAB2-3F12-43C9-9054-0445099864E5}" presName="compNode" presStyleCnt="0"/>
      <dgm:spPr/>
    </dgm:pt>
    <dgm:pt modelId="{F88B6C88-D496-469B-BD1E-6E0B7B5BF619}" type="pres">
      <dgm:prSet presAssocID="{D1EFBAB2-3F12-43C9-9054-0445099864E5}" presName="bgRect" presStyleLbl="bgShp" presStyleIdx="0" presStyleCnt="3"/>
      <dgm:spPr/>
    </dgm:pt>
    <dgm:pt modelId="{F6D8A5E5-2C5B-4776-B5AD-0C021C7290A9}" type="pres">
      <dgm:prSet presAssocID="{D1EFBAB2-3F12-43C9-9054-0445099864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03D5189-55EC-4BFB-BBE2-FAE5653EFCE9}" type="pres">
      <dgm:prSet presAssocID="{D1EFBAB2-3F12-43C9-9054-0445099864E5}" presName="spaceRect" presStyleCnt="0"/>
      <dgm:spPr/>
    </dgm:pt>
    <dgm:pt modelId="{F7999CD5-6F86-4D3A-B478-CE85CDDC44B6}" type="pres">
      <dgm:prSet presAssocID="{D1EFBAB2-3F12-43C9-9054-0445099864E5}" presName="parTx" presStyleLbl="revTx" presStyleIdx="0" presStyleCnt="3">
        <dgm:presLayoutVars>
          <dgm:chMax val="0"/>
          <dgm:chPref val="0"/>
        </dgm:presLayoutVars>
      </dgm:prSet>
      <dgm:spPr/>
    </dgm:pt>
    <dgm:pt modelId="{4E18618D-02CB-4877-8969-5F071D2CA0C1}" type="pres">
      <dgm:prSet presAssocID="{4CEA0B65-A296-4245-9D10-E632F561DD86}" presName="sibTrans" presStyleCnt="0"/>
      <dgm:spPr/>
    </dgm:pt>
    <dgm:pt modelId="{83EED8C2-E69F-435C-990A-A54396D81908}" type="pres">
      <dgm:prSet presAssocID="{B141E88C-48CA-409E-8FE3-F98C0DEF8792}" presName="compNode" presStyleCnt="0"/>
      <dgm:spPr/>
    </dgm:pt>
    <dgm:pt modelId="{96B48FEB-2C04-4DF6-A32B-5EE90C07942D}" type="pres">
      <dgm:prSet presAssocID="{B141E88C-48CA-409E-8FE3-F98C0DEF8792}" presName="bgRect" presStyleLbl="bgShp" presStyleIdx="1" presStyleCnt="3"/>
      <dgm:spPr/>
    </dgm:pt>
    <dgm:pt modelId="{58E822C0-2BD1-4776-9087-97E60BA681D0}" type="pres">
      <dgm:prSet presAssocID="{B141E88C-48CA-409E-8FE3-F98C0DEF87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AE58FEDF-CC31-4DBD-BAFE-756C7DF401F6}" type="pres">
      <dgm:prSet presAssocID="{B141E88C-48CA-409E-8FE3-F98C0DEF8792}" presName="spaceRect" presStyleCnt="0"/>
      <dgm:spPr/>
    </dgm:pt>
    <dgm:pt modelId="{8E704C47-A3C3-4BA4-B028-71FD1220ED65}" type="pres">
      <dgm:prSet presAssocID="{B141E88C-48CA-409E-8FE3-F98C0DEF8792}" presName="parTx" presStyleLbl="revTx" presStyleIdx="1" presStyleCnt="3">
        <dgm:presLayoutVars>
          <dgm:chMax val="0"/>
          <dgm:chPref val="0"/>
        </dgm:presLayoutVars>
      </dgm:prSet>
      <dgm:spPr/>
    </dgm:pt>
    <dgm:pt modelId="{4C060552-9F3C-4968-8C0D-83F05BF498F3}" type="pres">
      <dgm:prSet presAssocID="{E588ACC4-CE6A-438E-A2DD-655E728A186C}" presName="sibTrans" presStyleCnt="0"/>
      <dgm:spPr/>
    </dgm:pt>
    <dgm:pt modelId="{0E4C3645-A8EA-4F5A-BB4D-25B7A8E345E9}" type="pres">
      <dgm:prSet presAssocID="{213772C9-FF4B-4E4C-AAB8-86F1E3A09919}" presName="compNode" presStyleCnt="0"/>
      <dgm:spPr/>
    </dgm:pt>
    <dgm:pt modelId="{BBFF618F-B483-41F1-802D-AC4138FC2126}" type="pres">
      <dgm:prSet presAssocID="{213772C9-FF4B-4E4C-AAB8-86F1E3A09919}" presName="bgRect" presStyleLbl="bgShp" presStyleIdx="2" presStyleCnt="3"/>
      <dgm:spPr/>
    </dgm:pt>
    <dgm:pt modelId="{E0DF709A-EE43-4F92-AEFC-26D416C93B3C}" type="pres">
      <dgm:prSet presAssocID="{213772C9-FF4B-4E4C-AAB8-86F1E3A099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1D33978-52F0-45B0-A20F-F0757154C7F8}" type="pres">
      <dgm:prSet presAssocID="{213772C9-FF4B-4E4C-AAB8-86F1E3A09919}" presName="spaceRect" presStyleCnt="0"/>
      <dgm:spPr/>
    </dgm:pt>
    <dgm:pt modelId="{9F769B18-1C9C-4F7B-8423-11D49FABFA9D}" type="pres">
      <dgm:prSet presAssocID="{213772C9-FF4B-4E4C-AAB8-86F1E3A0991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06DB403-462D-4FC8-A42C-DAAF2C3B351F}" type="presOf" srcId="{83927FC3-9358-44EF-B5A1-3E7845B90A4B}" destId="{AD747AB3-A5C4-4000-AC92-265891685255}" srcOrd="0" destOrd="0" presId="urn:microsoft.com/office/officeart/2018/2/layout/IconVerticalSolidList"/>
    <dgm:cxn modelId="{8F225A80-8555-410F-99C3-85CA275C18F2}" srcId="{83927FC3-9358-44EF-B5A1-3E7845B90A4B}" destId="{213772C9-FF4B-4E4C-AAB8-86F1E3A09919}" srcOrd="2" destOrd="0" parTransId="{0A9514F9-53F8-4CC5-84C3-15E6A8D8E881}" sibTransId="{2FD8FC7F-CD01-4CEA-B910-E1844C0B0BB9}"/>
    <dgm:cxn modelId="{D93B2E8E-DEB9-40C5-80FB-CD411E0C987D}" srcId="{83927FC3-9358-44EF-B5A1-3E7845B90A4B}" destId="{D1EFBAB2-3F12-43C9-9054-0445099864E5}" srcOrd="0" destOrd="0" parTransId="{4766322D-684C-4C33-BDF6-609846FA1F8C}" sibTransId="{4CEA0B65-A296-4245-9D10-E632F561DD86}"/>
    <dgm:cxn modelId="{2E4B489A-5479-482E-AE9C-EEDDA29F0E2F}" srcId="{83927FC3-9358-44EF-B5A1-3E7845B90A4B}" destId="{B141E88C-48CA-409E-8FE3-F98C0DEF8792}" srcOrd="1" destOrd="0" parTransId="{E3AD1006-E884-47DD-AA8D-B91A67C4266B}" sibTransId="{E588ACC4-CE6A-438E-A2DD-655E728A186C}"/>
    <dgm:cxn modelId="{DE9B55B7-A801-4D88-B8BD-6329F9ACE354}" type="presOf" srcId="{213772C9-FF4B-4E4C-AAB8-86F1E3A09919}" destId="{9F769B18-1C9C-4F7B-8423-11D49FABFA9D}" srcOrd="0" destOrd="0" presId="urn:microsoft.com/office/officeart/2018/2/layout/IconVerticalSolidList"/>
    <dgm:cxn modelId="{63021DF6-7B14-4C24-8A85-9174D60A6C30}" type="presOf" srcId="{D1EFBAB2-3F12-43C9-9054-0445099864E5}" destId="{F7999CD5-6F86-4D3A-B478-CE85CDDC44B6}" srcOrd="0" destOrd="0" presId="urn:microsoft.com/office/officeart/2018/2/layout/IconVerticalSolidList"/>
    <dgm:cxn modelId="{6C7DA0FD-F829-4A50-96DD-A77CDFF8E7C9}" type="presOf" srcId="{B141E88C-48CA-409E-8FE3-F98C0DEF8792}" destId="{8E704C47-A3C3-4BA4-B028-71FD1220ED65}" srcOrd="0" destOrd="0" presId="urn:microsoft.com/office/officeart/2018/2/layout/IconVerticalSolidList"/>
    <dgm:cxn modelId="{F7D46143-50B2-4622-B9E1-CD6206851D58}" type="presParOf" srcId="{AD747AB3-A5C4-4000-AC92-265891685255}" destId="{1071E8B2-969C-4343-A36F-375520852CC8}" srcOrd="0" destOrd="0" presId="urn:microsoft.com/office/officeart/2018/2/layout/IconVerticalSolidList"/>
    <dgm:cxn modelId="{B6BE67EB-475B-4A03-A5B2-99B3D39D2702}" type="presParOf" srcId="{1071E8B2-969C-4343-A36F-375520852CC8}" destId="{F88B6C88-D496-469B-BD1E-6E0B7B5BF619}" srcOrd="0" destOrd="0" presId="urn:microsoft.com/office/officeart/2018/2/layout/IconVerticalSolidList"/>
    <dgm:cxn modelId="{5ADBC92D-1D80-4157-882E-38B055928868}" type="presParOf" srcId="{1071E8B2-969C-4343-A36F-375520852CC8}" destId="{F6D8A5E5-2C5B-4776-B5AD-0C021C7290A9}" srcOrd="1" destOrd="0" presId="urn:microsoft.com/office/officeart/2018/2/layout/IconVerticalSolidList"/>
    <dgm:cxn modelId="{7A03708D-8E27-4E5C-BEF1-C9606CF0F09D}" type="presParOf" srcId="{1071E8B2-969C-4343-A36F-375520852CC8}" destId="{003D5189-55EC-4BFB-BBE2-FAE5653EFCE9}" srcOrd="2" destOrd="0" presId="urn:microsoft.com/office/officeart/2018/2/layout/IconVerticalSolidList"/>
    <dgm:cxn modelId="{439F308D-CE68-4D80-A054-2324BD846125}" type="presParOf" srcId="{1071E8B2-969C-4343-A36F-375520852CC8}" destId="{F7999CD5-6F86-4D3A-B478-CE85CDDC44B6}" srcOrd="3" destOrd="0" presId="urn:microsoft.com/office/officeart/2018/2/layout/IconVerticalSolidList"/>
    <dgm:cxn modelId="{DF84AE74-C2EF-4881-92C6-E39D55D2A25A}" type="presParOf" srcId="{AD747AB3-A5C4-4000-AC92-265891685255}" destId="{4E18618D-02CB-4877-8969-5F071D2CA0C1}" srcOrd="1" destOrd="0" presId="urn:microsoft.com/office/officeart/2018/2/layout/IconVerticalSolidList"/>
    <dgm:cxn modelId="{E23CFCB0-EA56-4733-B76F-B7BE6B927AAA}" type="presParOf" srcId="{AD747AB3-A5C4-4000-AC92-265891685255}" destId="{83EED8C2-E69F-435C-990A-A54396D81908}" srcOrd="2" destOrd="0" presId="urn:microsoft.com/office/officeart/2018/2/layout/IconVerticalSolidList"/>
    <dgm:cxn modelId="{EDF66703-C6D8-413C-B8B3-477B20041C1E}" type="presParOf" srcId="{83EED8C2-E69F-435C-990A-A54396D81908}" destId="{96B48FEB-2C04-4DF6-A32B-5EE90C07942D}" srcOrd="0" destOrd="0" presId="urn:microsoft.com/office/officeart/2018/2/layout/IconVerticalSolidList"/>
    <dgm:cxn modelId="{CB6F597D-9847-4D11-84F8-0A1743E0944B}" type="presParOf" srcId="{83EED8C2-E69F-435C-990A-A54396D81908}" destId="{58E822C0-2BD1-4776-9087-97E60BA681D0}" srcOrd="1" destOrd="0" presId="urn:microsoft.com/office/officeart/2018/2/layout/IconVerticalSolidList"/>
    <dgm:cxn modelId="{AFF4F2C1-530B-4365-AA72-230D674E6021}" type="presParOf" srcId="{83EED8C2-E69F-435C-990A-A54396D81908}" destId="{AE58FEDF-CC31-4DBD-BAFE-756C7DF401F6}" srcOrd="2" destOrd="0" presId="urn:microsoft.com/office/officeart/2018/2/layout/IconVerticalSolidList"/>
    <dgm:cxn modelId="{F0141F42-4471-405C-A1A6-E8429C09B810}" type="presParOf" srcId="{83EED8C2-E69F-435C-990A-A54396D81908}" destId="{8E704C47-A3C3-4BA4-B028-71FD1220ED65}" srcOrd="3" destOrd="0" presId="urn:microsoft.com/office/officeart/2018/2/layout/IconVerticalSolidList"/>
    <dgm:cxn modelId="{B9BA9B8F-8C29-4AA7-B98D-C0A9F28B0114}" type="presParOf" srcId="{AD747AB3-A5C4-4000-AC92-265891685255}" destId="{4C060552-9F3C-4968-8C0D-83F05BF498F3}" srcOrd="3" destOrd="0" presId="urn:microsoft.com/office/officeart/2018/2/layout/IconVerticalSolidList"/>
    <dgm:cxn modelId="{CF69F60B-0366-4284-809C-1B02D062F44E}" type="presParOf" srcId="{AD747AB3-A5C4-4000-AC92-265891685255}" destId="{0E4C3645-A8EA-4F5A-BB4D-25B7A8E345E9}" srcOrd="4" destOrd="0" presId="urn:microsoft.com/office/officeart/2018/2/layout/IconVerticalSolidList"/>
    <dgm:cxn modelId="{2CA886DC-78DF-4EA7-B6D1-CF3A84A345F0}" type="presParOf" srcId="{0E4C3645-A8EA-4F5A-BB4D-25B7A8E345E9}" destId="{BBFF618F-B483-41F1-802D-AC4138FC2126}" srcOrd="0" destOrd="0" presId="urn:microsoft.com/office/officeart/2018/2/layout/IconVerticalSolidList"/>
    <dgm:cxn modelId="{42D3D6B4-BD06-4FD2-B0E0-F9B68D40DE77}" type="presParOf" srcId="{0E4C3645-A8EA-4F5A-BB4D-25B7A8E345E9}" destId="{E0DF709A-EE43-4F92-AEFC-26D416C93B3C}" srcOrd="1" destOrd="0" presId="urn:microsoft.com/office/officeart/2018/2/layout/IconVerticalSolidList"/>
    <dgm:cxn modelId="{DEBCD318-FBC6-467E-8E74-23877A456CC1}" type="presParOf" srcId="{0E4C3645-A8EA-4F5A-BB4D-25B7A8E345E9}" destId="{71D33978-52F0-45B0-A20F-F0757154C7F8}" srcOrd="2" destOrd="0" presId="urn:microsoft.com/office/officeart/2018/2/layout/IconVerticalSolidList"/>
    <dgm:cxn modelId="{A503CB36-89DE-4F8A-8998-6EEF09269C9C}" type="presParOf" srcId="{0E4C3645-A8EA-4F5A-BB4D-25B7A8E345E9}" destId="{9F769B18-1C9C-4F7B-8423-11D49FABFA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BB16C-8AFC-4D28-BA84-9624811AF809}">
      <dsp:nvSpPr>
        <dsp:cNvPr id="0" name=""/>
        <dsp:cNvSpPr/>
      </dsp:nvSpPr>
      <dsp:spPr>
        <a:xfrm>
          <a:off x="801437" y="1272822"/>
          <a:ext cx="853453" cy="8534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2B16F-89A7-4EA3-BEC0-76A59FEFB9BC}">
      <dsp:nvSpPr>
        <dsp:cNvPr id="0" name=""/>
        <dsp:cNvSpPr/>
      </dsp:nvSpPr>
      <dsp:spPr>
        <a:xfrm>
          <a:off x="8945" y="2215835"/>
          <a:ext cx="2438437" cy="65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400" kern="1200"/>
            <a:t>Dette var det punktet vi fikk dårligst tilbakemelding på</a:t>
          </a:r>
          <a:endParaRPr lang="en-US" sz="1400" kern="1200"/>
        </a:p>
      </dsp:txBody>
      <dsp:txXfrm>
        <a:off x="8945" y="2215835"/>
        <a:ext cx="2438437" cy="654734"/>
      </dsp:txXfrm>
    </dsp:sp>
    <dsp:sp modelId="{283EF114-FE02-4863-B73E-9A7AF83E770E}">
      <dsp:nvSpPr>
        <dsp:cNvPr id="0" name=""/>
        <dsp:cNvSpPr/>
      </dsp:nvSpPr>
      <dsp:spPr>
        <a:xfrm>
          <a:off x="8945" y="2912226"/>
          <a:ext cx="2438437" cy="443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52D9C-0EAE-45A0-B0B8-ED707B654ED0}">
      <dsp:nvSpPr>
        <dsp:cNvPr id="0" name=""/>
        <dsp:cNvSpPr/>
      </dsp:nvSpPr>
      <dsp:spPr>
        <a:xfrm>
          <a:off x="3666601" y="1272822"/>
          <a:ext cx="853453" cy="8534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48516-2E67-4B9E-BB7E-E6AC7B18F1ED}">
      <dsp:nvSpPr>
        <dsp:cNvPr id="0" name=""/>
        <dsp:cNvSpPr/>
      </dsp:nvSpPr>
      <dsp:spPr>
        <a:xfrm>
          <a:off x="2874109" y="2215835"/>
          <a:ext cx="2438437" cy="65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400" kern="1200"/>
            <a:t>Lurt å be gruppene bestemme hvem som skal presentere i forkant</a:t>
          </a:r>
          <a:endParaRPr lang="en-US" sz="1400" kern="1200"/>
        </a:p>
      </dsp:txBody>
      <dsp:txXfrm>
        <a:off x="2874109" y="2215835"/>
        <a:ext cx="2438437" cy="654734"/>
      </dsp:txXfrm>
    </dsp:sp>
    <dsp:sp modelId="{776A82EF-9A82-47E7-8E83-66E9FC0CA6E8}">
      <dsp:nvSpPr>
        <dsp:cNvPr id="0" name=""/>
        <dsp:cNvSpPr/>
      </dsp:nvSpPr>
      <dsp:spPr>
        <a:xfrm>
          <a:off x="2874109" y="2912226"/>
          <a:ext cx="2438437" cy="443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3CEF1-3D04-4DA0-AA4B-2078C88471DD}">
      <dsp:nvSpPr>
        <dsp:cNvPr id="0" name=""/>
        <dsp:cNvSpPr/>
      </dsp:nvSpPr>
      <dsp:spPr>
        <a:xfrm>
          <a:off x="6531765" y="1272822"/>
          <a:ext cx="853453" cy="8534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BAF4B-9BA2-4F3C-A933-9B5872E7E868}">
      <dsp:nvSpPr>
        <dsp:cNvPr id="0" name=""/>
        <dsp:cNvSpPr/>
      </dsp:nvSpPr>
      <dsp:spPr>
        <a:xfrm>
          <a:off x="5739273" y="2215835"/>
          <a:ext cx="2438437" cy="65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400" kern="1200" dirty="0"/>
            <a:t>Blir fort de samme som snakker, mange som forble stille</a:t>
          </a:r>
          <a:endParaRPr lang="en-US" sz="1400" kern="1200" dirty="0"/>
        </a:p>
      </dsp:txBody>
      <dsp:txXfrm>
        <a:off x="5739273" y="2215835"/>
        <a:ext cx="2438437" cy="654734"/>
      </dsp:txXfrm>
    </dsp:sp>
    <dsp:sp modelId="{7A767163-C225-4F02-8169-A8A3358615FE}">
      <dsp:nvSpPr>
        <dsp:cNvPr id="0" name=""/>
        <dsp:cNvSpPr/>
      </dsp:nvSpPr>
      <dsp:spPr>
        <a:xfrm>
          <a:off x="5739273" y="2912226"/>
          <a:ext cx="2438437" cy="443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F1E86-A0EB-4471-9FF3-88AD120E3F3D}">
      <dsp:nvSpPr>
        <dsp:cNvPr id="0" name=""/>
        <dsp:cNvSpPr/>
      </dsp:nvSpPr>
      <dsp:spPr>
        <a:xfrm>
          <a:off x="9396930" y="1272822"/>
          <a:ext cx="853453" cy="8534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1AC0C-95DA-4095-AFBE-FD103E3FD0E4}">
      <dsp:nvSpPr>
        <dsp:cNvPr id="0" name=""/>
        <dsp:cNvSpPr/>
      </dsp:nvSpPr>
      <dsp:spPr>
        <a:xfrm>
          <a:off x="8604437" y="2215835"/>
          <a:ext cx="2438437" cy="65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400" kern="1200"/>
            <a:t>God tilbakemelding på bruk av padlet. Fint å kunne sende ut lenker etter kurset</a:t>
          </a:r>
          <a:endParaRPr lang="en-US" sz="1400" kern="1200"/>
        </a:p>
      </dsp:txBody>
      <dsp:txXfrm>
        <a:off x="8604437" y="2215835"/>
        <a:ext cx="2438437" cy="654734"/>
      </dsp:txXfrm>
    </dsp:sp>
    <dsp:sp modelId="{E470F507-F6EE-43FD-B0A9-65823AE29FBA}">
      <dsp:nvSpPr>
        <dsp:cNvPr id="0" name=""/>
        <dsp:cNvSpPr/>
      </dsp:nvSpPr>
      <dsp:spPr>
        <a:xfrm>
          <a:off x="8604437" y="2912226"/>
          <a:ext cx="2438437" cy="443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B6C88-D496-469B-BD1E-6E0B7B5BF619}">
      <dsp:nvSpPr>
        <dsp:cNvPr id="0" name=""/>
        <dsp:cNvSpPr/>
      </dsp:nvSpPr>
      <dsp:spPr>
        <a:xfrm>
          <a:off x="0" y="3894"/>
          <a:ext cx="5906181" cy="17142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8A5E5-2C5B-4776-B5AD-0C021C7290A9}">
      <dsp:nvSpPr>
        <dsp:cNvPr id="0" name=""/>
        <dsp:cNvSpPr/>
      </dsp:nvSpPr>
      <dsp:spPr>
        <a:xfrm>
          <a:off x="518548" y="389592"/>
          <a:ext cx="943737" cy="9428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99CD5-6F86-4D3A-B478-CE85CDDC44B6}">
      <dsp:nvSpPr>
        <dsp:cNvPr id="0" name=""/>
        <dsp:cNvSpPr/>
      </dsp:nvSpPr>
      <dsp:spPr>
        <a:xfrm>
          <a:off x="1980835" y="3894"/>
          <a:ext cx="3865348" cy="1821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759" tIns="192759" rIns="192759" bIns="19275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- Be gruppene presentere selv</a:t>
          </a:r>
          <a:endParaRPr lang="en-US" sz="2800" kern="1200" dirty="0"/>
        </a:p>
      </dsp:txBody>
      <dsp:txXfrm>
        <a:off x="1980835" y="3894"/>
        <a:ext cx="3865348" cy="1821349"/>
      </dsp:txXfrm>
    </dsp:sp>
    <dsp:sp modelId="{96B48FEB-2C04-4DF6-A32B-5EE90C07942D}">
      <dsp:nvSpPr>
        <dsp:cNvPr id="0" name=""/>
        <dsp:cNvSpPr/>
      </dsp:nvSpPr>
      <dsp:spPr>
        <a:xfrm>
          <a:off x="0" y="2280581"/>
          <a:ext cx="5906181" cy="17142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22C0-2BD1-4776-9087-97E60BA681D0}">
      <dsp:nvSpPr>
        <dsp:cNvPr id="0" name=""/>
        <dsp:cNvSpPr/>
      </dsp:nvSpPr>
      <dsp:spPr>
        <a:xfrm>
          <a:off x="518548" y="2666278"/>
          <a:ext cx="943737" cy="9428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04C47-A3C3-4BA4-B028-71FD1220ED65}">
      <dsp:nvSpPr>
        <dsp:cNvPr id="0" name=""/>
        <dsp:cNvSpPr/>
      </dsp:nvSpPr>
      <dsp:spPr>
        <a:xfrm>
          <a:off x="1980835" y="2280581"/>
          <a:ext cx="3865348" cy="1821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759" tIns="192759" rIns="192759" bIns="19275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- Plukke ut en eller flere kommentarer fra de ulike gruppene og be om utdyping </a:t>
          </a:r>
          <a:endParaRPr lang="en-US" sz="2400" kern="1200" dirty="0"/>
        </a:p>
      </dsp:txBody>
      <dsp:txXfrm>
        <a:off x="1980835" y="2280581"/>
        <a:ext cx="3865348" cy="1821349"/>
      </dsp:txXfrm>
    </dsp:sp>
    <dsp:sp modelId="{BBFF618F-B483-41F1-802D-AC4138FC2126}">
      <dsp:nvSpPr>
        <dsp:cNvPr id="0" name=""/>
        <dsp:cNvSpPr/>
      </dsp:nvSpPr>
      <dsp:spPr>
        <a:xfrm>
          <a:off x="0" y="4557267"/>
          <a:ext cx="5906181" cy="17142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F709A-EE43-4F92-AEFC-26D416C93B3C}">
      <dsp:nvSpPr>
        <dsp:cNvPr id="0" name=""/>
        <dsp:cNvSpPr/>
      </dsp:nvSpPr>
      <dsp:spPr>
        <a:xfrm>
          <a:off x="518548" y="4942965"/>
          <a:ext cx="943737" cy="9428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69B18-1C9C-4F7B-8423-11D49FABFA9D}">
      <dsp:nvSpPr>
        <dsp:cNvPr id="0" name=""/>
        <dsp:cNvSpPr/>
      </dsp:nvSpPr>
      <dsp:spPr>
        <a:xfrm>
          <a:off x="1980835" y="4557267"/>
          <a:ext cx="3865348" cy="1821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759" tIns="192759" rIns="192759" bIns="1927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- Foreleser oppsummerer</a:t>
          </a:r>
          <a:endParaRPr lang="en-US" sz="2500" kern="1200" dirty="0"/>
        </a:p>
      </dsp:txBody>
      <dsp:txXfrm>
        <a:off x="1980835" y="4557267"/>
        <a:ext cx="3865348" cy="1821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51C5335-87C4-4F5D-95AD-6E7A5E42808C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C958296-64A2-47EC-932B-66CE74C832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008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Presentasjon av meg.  Opplæring og trening på og/eller utenom arbeidsplassen. Det er som med oss alle; finne gode balanser, bidra til bærekraftige prosjekter. For hva er målet med SE?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B7481-711A-4306-B82B-62E2A4ED5A6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807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B4AF60A-713C-41BA-9788-4C493DDC0A9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39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4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3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315" y="2084327"/>
            <a:ext cx="6941968" cy="1519413"/>
          </a:xfrm>
        </p:spPr>
        <p:txBody>
          <a:bodyPr anchor="b">
            <a:normAutofit/>
          </a:bodyPr>
          <a:lstStyle>
            <a:lvl1pPr algn="l">
              <a:defRPr sz="5483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314" y="3860488"/>
            <a:ext cx="6941968" cy="64932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109"/>
            </a:lvl1pPr>
            <a:lvl2pPr marL="456982" indent="0" algn="ctr">
              <a:buNone/>
              <a:defRPr sz="1999"/>
            </a:lvl2pPr>
            <a:lvl3pPr marL="913965" indent="0" algn="ctr">
              <a:buNone/>
              <a:defRPr sz="1799"/>
            </a:lvl3pPr>
            <a:lvl4pPr marL="1370947" indent="0" algn="ctr">
              <a:buNone/>
              <a:defRPr sz="1599"/>
            </a:lvl4pPr>
            <a:lvl5pPr marL="1827929" indent="0" algn="ctr">
              <a:buNone/>
              <a:defRPr sz="1599"/>
            </a:lvl5pPr>
            <a:lvl6pPr marL="2284911" indent="0" algn="ctr">
              <a:buNone/>
              <a:defRPr sz="1599"/>
            </a:lvl6pPr>
            <a:lvl7pPr marL="2741893" indent="0" algn="ctr">
              <a:buNone/>
              <a:defRPr sz="1599"/>
            </a:lvl7pPr>
            <a:lvl8pPr marL="3198876" indent="0" algn="ctr">
              <a:buNone/>
              <a:defRPr sz="1599"/>
            </a:lvl8pPr>
            <a:lvl9pPr marL="3655858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6170432"/>
            <a:ext cx="1626139" cy="19184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683635"/>
            <a:ext cx="704874" cy="416906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913" y="5104148"/>
            <a:ext cx="3290032" cy="19479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265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5620" y="5104148"/>
            <a:ext cx="930302" cy="19479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265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266" y="-1"/>
            <a:ext cx="4251734" cy="68616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10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6B53AF6-B139-48E4-B8B2-15266DC4DC4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888A41-339D-4654-999A-83C2E169029C}" type="datetime1">
              <a:rPr lang="nb-NO" smtClean="0"/>
              <a:t>04.06.2020</a:t>
            </a:fld>
            <a:endParaRPr lang="nb-NO"/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1EEE1C09-86BF-4F2C-8464-4675F6B481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83315" y="5393114"/>
            <a:ext cx="3290032" cy="389924"/>
          </a:xfrm>
        </p:spPr>
        <p:txBody>
          <a:bodyPr anchor="t">
            <a:normAutofit/>
          </a:bodyPr>
          <a:lstStyle>
            <a:lvl1pPr>
              <a:defRPr sz="1265"/>
            </a:lvl1pPr>
          </a:lstStyle>
          <a:p>
            <a:r>
              <a:rPr lang="nb-NO"/>
              <a:t>Endre bunntekst via menyen Sett inn -&gt; Topptekst/bunntekst</a:t>
            </a:r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34EC6E11-8AB0-4BC8-93DC-407904FA9C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690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3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6EE328-6AFF-436B-881F-213D56084544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10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2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1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5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62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5EFB91-0324-450E-B17F-36DC0ECCE413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494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1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ungry-runner.com/2016/01/09/best-podcasts-runn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withtech.lss.wisc.edu/m4w3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ooperation-Technology-Businessmen-Team-Teamwork-336198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nybates.ca/2014/02/14/thinking-about-the-design-of-the-flipped-classroom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47153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9E4D74-1AFA-4CD6-BD48-AAC63B4CC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13" y="2352105"/>
            <a:ext cx="6941968" cy="1519413"/>
          </a:xfrm>
        </p:spPr>
        <p:txBody>
          <a:bodyPr>
            <a:noAutofit/>
          </a:bodyPr>
          <a:lstStyle/>
          <a:p>
            <a:r>
              <a:rPr lang="nb-NO" sz="4400" dirty="0">
                <a:cs typeface="Arial"/>
              </a:rPr>
              <a:t>DIGITAL UNDERVISNING </a:t>
            </a:r>
            <a:endParaRPr lang="nb-NO" sz="44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953150-4B89-4E34-A21B-BFA12A42F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913" y="3994377"/>
            <a:ext cx="6941968" cy="649322"/>
          </a:xfrm>
        </p:spPr>
        <p:txBody>
          <a:bodyPr>
            <a:normAutofit/>
          </a:bodyPr>
          <a:lstStyle/>
          <a:p>
            <a:r>
              <a:rPr lang="nb-NO" dirty="0"/>
              <a:t>Hva har jeg lært?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99A13B8-1B5C-4DBD-AB3C-0BF51F898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913" y="4766558"/>
            <a:ext cx="3290032" cy="816557"/>
          </a:xfrm>
        </p:spPr>
        <p:txBody>
          <a:bodyPr>
            <a:normAutofit/>
          </a:bodyPr>
          <a:lstStyle/>
          <a:p>
            <a:r>
              <a:rPr lang="nb-NO" sz="1400" dirty="0"/>
              <a:t>Tonje sanden sannes</a:t>
            </a:r>
          </a:p>
          <a:p>
            <a:r>
              <a:rPr lang="nb-NO" sz="1400" dirty="0"/>
              <a:t>E-post: tonjesa@oslomet.no</a:t>
            </a:r>
          </a:p>
          <a:p>
            <a:endParaRPr lang="nb-NO" dirty="0"/>
          </a:p>
        </p:txBody>
      </p:sp>
      <p:pic>
        <p:nvPicPr>
          <p:cNvPr id="12" name="Bilde 12" descr="Et bilde som inneholder bygning, utendørs, klokke&#10;&#10;Beskrivelse som er generert med høy visshet">
            <a:extLst>
              <a:ext uri="{FF2B5EF4-FFF2-40B4-BE49-F238E27FC236}">
                <a16:creationId xmlns:a16="http://schemas.microsoft.com/office/drawing/2014/main" id="{1142DCAA-C025-4317-BD68-C492DF7AFB7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2812" r="12812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5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D444B-FF9D-4EBC-94F0-5040BA7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8754"/>
            <a:ext cx="10058400" cy="802384"/>
          </a:xfrm>
        </p:spPr>
        <p:txBody>
          <a:bodyPr>
            <a:normAutofit/>
          </a:bodyPr>
          <a:lstStyle/>
          <a:p>
            <a:r>
              <a:rPr lang="nb-NO" b="1" dirty="0"/>
              <a:t>Generelle ting å huske på:</a:t>
            </a:r>
          </a:p>
        </p:txBody>
      </p:sp>
      <p:pic>
        <p:nvPicPr>
          <p:cNvPr id="10" name="Bilde 9" descr="Et bilde som inneholder stopp, tegning&#10;&#10;Automatisk generert beskrivelse">
            <a:extLst>
              <a:ext uri="{FF2B5EF4-FFF2-40B4-BE49-F238E27FC236}">
                <a16:creationId xmlns:a16="http://schemas.microsoft.com/office/drawing/2014/main" id="{094909C2-CF49-44AA-9676-B0F23EB33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912" r="8963"/>
          <a:stretch/>
        </p:blipFill>
        <p:spPr>
          <a:xfrm>
            <a:off x="649254" y="2099310"/>
            <a:ext cx="3019646" cy="3632643"/>
          </a:xfrm>
          <a:prstGeom prst="rect">
            <a:avLst/>
          </a:prstGeom>
        </p:spPr>
      </p:pic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58141A5-2F97-4FFC-B9B9-FE82513EC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0" y="1306286"/>
            <a:ext cx="7994469" cy="5218692"/>
          </a:xfrm>
        </p:spPr>
        <p:txBody>
          <a:bodyPr>
            <a:noAutofit/>
          </a:bodyPr>
          <a:lstStyle/>
          <a:p>
            <a:r>
              <a:rPr lang="nb-NO" sz="2400" dirty="0"/>
              <a:t>Planlegg godt</a:t>
            </a:r>
          </a:p>
          <a:p>
            <a:r>
              <a:rPr lang="nb-NO" sz="2400" dirty="0"/>
              <a:t>Gi ut info i forkant om «zoom-atferd» og «spilleregler»</a:t>
            </a:r>
          </a:p>
          <a:p>
            <a:r>
              <a:rPr lang="nb-NO" sz="2400" dirty="0"/>
              <a:t>«Hjemmestudioets» bakgrunn</a:t>
            </a:r>
          </a:p>
          <a:p>
            <a:r>
              <a:rPr lang="nb-NO" sz="2400" dirty="0"/>
              <a:t>Small-talk før oppstart? Varierer fra gruppestørrelse til forelesers personlighet. Startbilde?</a:t>
            </a:r>
          </a:p>
          <a:p>
            <a:r>
              <a:rPr lang="nb-NO" sz="2400" dirty="0"/>
              <a:t>Start presis fra start og etter gruppearbeid</a:t>
            </a:r>
          </a:p>
          <a:p>
            <a:r>
              <a:rPr lang="nb-NO" sz="2400" dirty="0"/>
              <a:t>Det er lov til å stå oppreist: engasjementet må komme helt gjennom skjermen</a:t>
            </a:r>
          </a:p>
          <a:p>
            <a:r>
              <a:rPr lang="nb-NO" sz="2400" dirty="0"/>
              <a:t>En chatvert er lurt å ha med på laget</a:t>
            </a:r>
          </a:p>
          <a:p>
            <a:r>
              <a:rPr lang="nb-NO" sz="2400" dirty="0"/>
              <a:t>Jo lenger undervisningsdagen er, dess mer variasjon er nødvendig</a:t>
            </a:r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2039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innendørs, person, bord, bærbar PC&#10;&#10;Automatisk generert beskrivelse">
            <a:extLst>
              <a:ext uri="{FF2B5EF4-FFF2-40B4-BE49-F238E27FC236}">
                <a16:creationId xmlns:a16="http://schemas.microsoft.com/office/drawing/2014/main" id="{799FAF49-7DEB-495B-8ECF-1E6478528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3D53B8B-56D5-4D39-8CB9-3E4FB15E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nb-NO" dirty="0"/>
              <a:t>SELVE FORELESNINGEN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F4BCE4-8F31-42C4-AEBB-9A6B9E773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dirty="0"/>
              <a:t>IKKE LANGE FORELESNINGER</a:t>
            </a:r>
          </a:p>
          <a:p>
            <a:r>
              <a:rPr lang="en-US" sz="2400" dirty="0"/>
              <a:t>VÅR INNDELING: 15 + 15 + 15. SÅNN PASSE SUKSESS…</a:t>
            </a:r>
          </a:p>
          <a:p>
            <a:r>
              <a:rPr lang="en-US" sz="2400" dirty="0"/>
              <a:t>BRUK GJERNE ANIMASJONER </a:t>
            </a:r>
          </a:p>
          <a:p>
            <a:r>
              <a:rPr lang="en-US" sz="2400" dirty="0"/>
              <a:t>BRUK GJERNE BILDER</a:t>
            </a:r>
          </a:p>
          <a:p>
            <a:r>
              <a:rPr lang="en-US" sz="2400" dirty="0"/>
              <a:t>FILMER SOM LIGGER PÅ NETT KAN FINT BRUKES I ZOOM; POST I CHAT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E041A3B-E077-4FC6-B645-2C080C2F9026}"/>
              </a:ext>
            </a:extLst>
          </p:cNvPr>
          <p:cNvSpPr txBox="1"/>
          <p:nvPr/>
        </p:nvSpPr>
        <p:spPr>
          <a:xfrm>
            <a:off x="9307877" y="6657945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teachingwithtech.lss.wisc.edu/m4w3.ht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21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17D49E-8008-4AAA-94C7-C7B8FCC1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nb-NO" b="1"/>
              <a:t>GRUPPE-ARBEID</a:t>
            </a: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1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Plassholder for innhold 4" descr="Et bilde som inneholder innendørs, blå, overvåke, bord&#10;&#10;Automatisk generert beskrivelse">
            <a:extLst>
              <a:ext uri="{FF2B5EF4-FFF2-40B4-BE49-F238E27FC236}">
                <a16:creationId xmlns:a16="http://schemas.microsoft.com/office/drawing/2014/main" id="{659541EE-1A55-4C8F-BEF1-3AA0A86C7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690" r="22989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FF578B-AA8B-40C6-BCF6-620D0B7C4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Break-</a:t>
            </a:r>
            <a:r>
              <a:rPr lang="nb-NO" dirty="0" err="1"/>
              <a:t>out</a:t>
            </a:r>
            <a:r>
              <a:rPr lang="nb-NO" dirty="0"/>
              <a:t>: Ikke for store grupper, vurdere om det bør være de samme gruppene gjennom dagen, eller nye grupper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Sikre at alle har oppfattet oppgaven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Padlet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Bruk chatfelt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Thinglink – individuelle studier kan være et fint avbrekk</a:t>
            </a:r>
          </a:p>
        </p:txBody>
      </p:sp>
    </p:spTree>
    <p:extLst>
      <p:ext uri="{BB962C8B-B14F-4D97-AF65-F5344CB8AC3E}">
        <p14:creationId xmlns:p14="http://schemas.microsoft.com/office/powerpoint/2010/main" val="194898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0E8469-4D1B-4664-A832-CE23DFB6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GJENNOMGANG I PLENUM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CB4F48A5-9EFA-45BC-B3A5-A4D5A115B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196905"/>
              </p:ext>
            </p:extLst>
          </p:nvPr>
        </p:nvGraphicFramePr>
        <p:xfrm>
          <a:off x="598311" y="1828800"/>
          <a:ext cx="11051821" cy="462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06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Tittel 11" descr="Customer Review">
            <a:extLst>
              <a:ext uri="{FF2B5EF4-FFF2-40B4-BE49-F238E27FC236}">
                <a16:creationId xmlns:a16="http://schemas.microsoft.com/office/drawing/2014/main" id="{7D163E1C-A39C-4D8F-9FE6-76C56198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nb-NO" sz="4100" dirty="0">
                <a:solidFill>
                  <a:schemeClr val="tx1"/>
                </a:solidFill>
              </a:rPr>
              <a:t>Ulike måter å oppsummere padlet på:</a:t>
            </a:r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9E94A47E-F078-4A60-B58E-AA5055B93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769420"/>
              </p:ext>
            </p:extLst>
          </p:nvPr>
        </p:nvGraphicFramePr>
        <p:xfrm>
          <a:off x="5478124" y="237744"/>
          <a:ext cx="5906181" cy="638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88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3469AA-CAF5-4203-B7C3-EEE899BD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1" y="614415"/>
            <a:ext cx="4957553" cy="700579"/>
          </a:xfrm>
        </p:spPr>
        <p:txBody>
          <a:bodyPr>
            <a:noAutofit/>
          </a:bodyPr>
          <a:lstStyle/>
          <a:p>
            <a:r>
              <a:rPr lang="nb-NO" sz="3600" b="1" dirty="0"/>
              <a:t>FLIPPED CLASSROOM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lassholder for innhold 4" descr="Et bilde som inneholder klokke&#10;&#10;Automatisk generert beskrivelse">
            <a:extLst>
              <a:ext uri="{FF2B5EF4-FFF2-40B4-BE49-F238E27FC236}">
                <a16:creationId xmlns:a16="http://schemas.microsoft.com/office/drawing/2014/main" id="{661E1B1A-37EA-4361-9136-CC86EADD9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4387" y="2821259"/>
            <a:ext cx="4793096" cy="1483111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CD1A89-52AD-4B5B-8DFB-71F62018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1314994"/>
            <a:ext cx="4957554" cy="48153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Forelesninger</a:t>
            </a:r>
            <a:r>
              <a:rPr lang="en-US" sz="2400" dirty="0"/>
              <a:t> der </a:t>
            </a:r>
            <a:r>
              <a:rPr lang="en-US" sz="2400" dirty="0" err="1"/>
              <a:t>jeg</a:t>
            </a:r>
            <a:r>
              <a:rPr lang="en-US" sz="2400" dirty="0"/>
              <a:t> </a:t>
            </a:r>
            <a:r>
              <a:rPr lang="en-US" sz="2400" dirty="0" err="1"/>
              <a:t>trenger</a:t>
            </a:r>
            <a:r>
              <a:rPr lang="en-US" sz="2400" dirty="0"/>
              <a:t> </a:t>
            </a:r>
            <a:r>
              <a:rPr lang="en-US" sz="2400" dirty="0" err="1"/>
              <a:t>mer</a:t>
            </a:r>
            <a:r>
              <a:rPr lang="en-US" sz="2400" dirty="0"/>
              <a:t> </a:t>
            </a:r>
            <a:r>
              <a:rPr lang="en-US" sz="2400" dirty="0" err="1"/>
              <a:t>tid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å </a:t>
            </a:r>
            <a:r>
              <a:rPr lang="en-US" sz="2400" dirty="0" err="1"/>
              <a:t>forfølge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tanke</a:t>
            </a:r>
            <a:r>
              <a:rPr lang="en-US" sz="2400" dirty="0"/>
              <a:t> – </a:t>
            </a:r>
            <a:r>
              <a:rPr lang="en-US" sz="2400" dirty="0" err="1"/>
              <a:t>gå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dybden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Podcast – </a:t>
            </a:r>
            <a:r>
              <a:rPr lang="en-US" sz="2400" dirty="0" err="1"/>
              <a:t>lydfil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Filmer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Opptak</a:t>
            </a:r>
            <a:r>
              <a:rPr lang="en-US" sz="2400" dirty="0"/>
              <a:t> </a:t>
            </a:r>
            <a:r>
              <a:rPr lang="en-US" sz="2400" dirty="0" err="1"/>
              <a:t>alene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zoom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opptak</a:t>
            </a:r>
            <a:r>
              <a:rPr lang="en-US" sz="2400" dirty="0"/>
              <a:t> med </a:t>
            </a:r>
            <a:r>
              <a:rPr lang="en-US" sz="2400" dirty="0" err="1"/>
              <a:t>powerpoint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Thinglink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forberedelse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samling</a:t>
            </a:r>
            <a:r>
              <a:rPr lang="en-US" sz="2400" dirty="0"/>
              <a:t>; min </a:t>
            </a:r>
            <a:r>
              <a:rPr lang="en-US" sz="2400" dirty="0" err="1"/>
              <a:t>hypotese</a:t>
            </a:r>
            <a:r>
              <a:rPr lang="en-US" sz="2400" dirty="0"/>
              <a:t>: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bidra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et </a:t>
            </a:r>
            <a:r>
              <a:rPr lang="en-US" sz="2400" dirty="0" err="1"/>
              <a:t>mer</a:t>
            </a:r>
            <a:r>
              <a:rPr lang="en-US" sz="2400" dirty="0"/>
              <a:t> </a:t>
            </a:r>
            <a:r>
              <a:rPr lang="en-US" sz="2400" dirty="0" err="1"/>
              <a:t>oversiktlig</a:t>
            </a:r>
            <a:r>
              <a:rPr lang="en-US" sz="2400" dirty="0"/>
              <a:t> Canvas-rom?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Viktig</a:t>
            </a:r>
            <a:r>
              <a:rPr lang="en-US" sz="2400" dirty="0"/>
              <a:t> å </a:t>
            </a:r>
            <a:r>
              <a:rPr lang="en-US" sz="2400" dirty="0" err="1"/>
              <a:t>huske</a:t>
            </a:r>
            <a:r>
              <a:rPr lang="en-US" sz="2400" dirty="0"/>
              <a:t>: </a:t>
            </a:r>
            <a:r>
              <a:rPr lang="en-US" sz="2400" dirty="0" err="1"/>
              <a:t>universell</a:t>
            </a:r>
            <a:r>
              <a:rPr lang="en-US" sz="2400" dirty="0"/>
              <a:t> </a:t>
            </a:r>
            <a:r>
              <a:rPr lang="en-US" sz="2400" dirty="0" err="1"/>
              <a:t>utforming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Jeg</a:t>
            </a:r>
            <a:r>
              <a:rPr lang="en-US" sz="2400" dirty="0"/>
              <a:t> </a:t>
            </a:r>
            <a:r>
              <a:rPr lang="en-US" sz="2400" dirty="0" err="1"/>
              <a:t>må</a:t>
            </a:r>
            <a:r>
              <a:rPr lang="en-US" sz="2400" dirty="0"/>
              <a:t> ta </a:t>
            </a:r>
            <a:r>
              <a:rPr lang="en-US" sz="2400" dirty="0" err="1"/>
              <a:t>litt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litt</a:t>
            </a:r>
            <a:r>
              <a:rPr lang="en-US" sz="2400" dirty="0"/>
              <a:t>. </a:t>
            </a:r>
            <a:r>
              <a:rPr lang="en-US" sz="2400" dirty="0" err="1"/>
              <a:t>Jeg</a:t>
            </a:r>
            <a:r>
              <a:rPr lang="en-US" sz="2400" dirty="0"/>
              <a:t> </a:t>
            </a:r>
            <a:r>
              <a:rPr lang="en-US" sz="2400" dirty="0" err="1"/>
              <a:t>kommer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mål</a:t>
            </a:r>
            <a:r>
              <a:rPr lang="en-US" sz="2400" dirty="0"/>
              <a:t> </a:t>
            </a:r>
            <a:r>
              <a:rPr lang="en-US" sz="2400" dirty="0" err="1"/>
              <a:t>før</a:t>
            </a:r>
            <a:r>
              <a:rPr lang="en-US" sz="2400" dirty="0"/>
              <a:t> </a:t>
            </a:r>
            <a:r>
              <a:rPr lang="en-US" sz="2400" dirty="0" err="1"/>
              <a:t>høsten</a:t>
            </a:r>
            <a:r>
              <a:rPr lang="en-US" sz="2400" dirty="0"/>
              <a:t> – </a:t>
            </a:r>
            <a:r>
              <a:rPr lang="en-US" sz="2400" dirty="0" err="1"/>
              <a:t>og</a:t>
            </a:r>
            <a:r>
              <a:rPr lang="en-US" sz="2400" dirty="0"/>
              <a:t> det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helt</a:t>
            </a:r>
            <a:r>
              <a:rPr lang="en-US" sz="2400" dirty="0"/>
              <a:t> </a:t>
            </a:r>
            <a:r>
              <a:rPr lang="en-US" sz="2400" dirty="0" err="1"/>
              <a:t>greit</a:t>
            </a:r>
            <a:r>
              <a:rPr lang="en-US" sz="2400" dirty="0"/>
              <a:t>!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5320162-8C8C-479C-B123-3045FC5FDA69}"/>
              </a:ext>
            </a:extLst>
          </p:cNvPr>
          <p:cNvSpPr txBox="1"/>
          <p:nvPr/>
        </p:nvSpPr>
        <p:spPr>
          <a:xfrm>
            <a:off x="3054372" y="5783892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www.tonybates.ca/2014/02/14/thinking-about-the-design-of-the-flipped-classro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3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74A899-FB2E-46CD-9BCE-13F63B4F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27" y="731838"/>
            <a:ext cx="8655143" cy="1371600"/>
          </a:xfrm>
        </p:spPr>
        <p:txBody>
          <a:bodyPr>
            <a:normAutofit fontScale="90000"/>
          </a:bodyPr>
          <a:lstStyle/>
          <a:p>
            <a:r>
              <a:rPr lang="nb-NO" dirty="0"/>
              <a:t>Evaluering; underveis og til slutt</a:t>
            </a:r>
          </a:p>
        </p:txBody>
      </p:sp>
      <p:pic>
        <p:nvPicPr>
          <p:cNvPr id="5" name="Plassholder for innhold 4" descr="Et bilde som inneholder tegning&#10;&#10;Automatisk generert beskrivelse">
            <a:extLst>
              <a:ext uri="{FF2B5EF4-FFF2-40B4-BE49-F238E27FC236}">
                <a16:creationId xmlns:a16="http://schemas.microsoft.com/office/drawing/2014/main" id="{6065E4E8-5DFD-4FB2-B6CA-3BB29291C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7746" y="2103438"/>
            <a:ext cx="8956507" cy="3932237"/>
          </a:xfrm>
        </p:spPr>
      </p:pic>
    </p:spTree>
    <p:extLst>
      <p:ext uri="{BB962C8B-B14F-4D97-AF65-F5344CB8AC3E}">
        <p14:creationId xmlns:p14="http://schemas.microsoft.com/office/powerpoint/2010/main" val="2412227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389</Words>
  <Application>Microsoft Office PowerPoint</Application>
  <PresentationFormat>Widescreen</PresentationFormat>
  <Paragraphs>48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Courier New</vt:lpstr>
      <vt:lpstr>Garamond</vt:lpstr>
      <vt:lpstr>Savon</vt:lpstr>
      <vt:lpstr>DIGITAL UNDERVISNING </vt:lpstr>
      <vt:lpstr>Generelle ting å huske på:</vt:lpstr>
      <vt:lpstr>SELVE FORELESNINGEN</vt:lpstr>
      <vt:lpstr>GRUPPE-ARBEID</vt:lpstr>
      <vt:lpstr>GJENNOMGANG I PLENUM</vt:lpstr>
      <vt:lpstr>Ulike måter å oppsummere padlet på:</vt:lpstr>
      <vt:lpstr>FLIPPED CLASSROOM</vt:lpstr>
      <vt:lpstr>Evaluering; underveis og til slutt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UNDERVISNING </dc:title>
  <dc:creator>Tonje Sanden Sannes</dc:creator>
  <cp:lastModifiedBy>Tonje Sanden Sannes</cp:lastModifiedBy>
  <cp:revision>3</cp:revision>
  <dcterms:created xsi:type="dcterms:W3CDTF">2020-06-04T20:04:34Z</dcterms:created>
  <dcterms:modified xsi:type="dcterms:W3CDTF">2020-06-04T20:24:19Z</dcterms:modified>
</cp:coreProperties>
</file>